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7" r:id="rId2"/>
    <p:sldId id="258" r:id="rId3"/>
    <p:sldId id="259" r:id="rId4"/>
    <p:sldId id="261" r:id="rId5"/>
    <p:sldId id="262" r:id="rId6"/>
    <p:sldId id="263"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9" d="100"/>
          <a:sy n="79" d="100"/>
        </p:scale>
        <p:origin x="36"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1/22/2019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1/22/2019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1/22/2019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1/22/2019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aU3QfyqvHk8"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33919" y="1052803"/>
            <a:ext cx="5094357" cy="5773604"/>
          </a:xfrm>
          <a:prstGeom prst="rect">
            <a:avLst/>
          </a:prstGeom>
        </p:spPr>
      </p:pic>
      <p:sp>
        <p:nvSpPr>
          <p:cNvPr id="4" name="TextBox 3"/>
          <p:cNvSpPr txBox="1"/>
          <p:nvPr/>
        </p:nvSpPr>
        <p:spPr>
          <a:xfrm>
            <a:off x="445061" y="129473"/>
            <a:ext cx="11652531" cy="923330"/>
          </a:xfrm>
          <a:prstGeom prst="rect">
            <a:avLst/>
          </a:prstGeom>
          <a:noFill/>
        </p:spPr>
        <p:txBody>
          <a:bodyPr wrap="square" rtlCol="0">
            <a:spAutoFit/>
          </a:bodyPr>
          <a:lstStyle/>
          <a:p>
            <a:r>
              <a:rPr lang="en-US" sz="5400" dirty="0" smtClean="0">
                <a:latin typeface="Berlin Sans FB Demi" panose="020E0802020502020306" pitchFamily="34" charset="0"/>
              </a:rPr>
              <a:t>Do you see an old or young woman? </a:t>
            </a:r>
            <a:endParaRPr lang="en-US" sz="5400" dirty="0">
              <a:latin typeface="Berlin Sans FB Demi" panose="020E0802020502020306" pitchFamily="34" charset="0"/>
            </a:endParaRPr>
          </a:p>
        </p:txBody>
      </p:sp>
    </p:spTree>
    <p:extLst>
      <p:ext uri="{BB962C8B-B14F-4D97-AF65-F5344CB8AC3E}">
        <p14:creationId xmlns:p14="http://schemas.microsoft.com/office/powerpoint/2010/main" val="2209166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10238" y="1436166"/>
            <a:ext cx="6140379" cy="4408477"/>
          </a:xfrm>
          <a:prstGeom prst="rect">
            <a:avLst/>
          </a:prstGeom>
        </p:spPr>
      </p:pic>
      <p:sp>
        <p:nvSpPr>
          <p:cNvPr id="3" name="TextBox 2"/>
          <p:cNvSpPr txBox="1"/>
          <p:nvPr/>
        </p:nvSpPr>
        <p:spPr>
          <a:xfrm>
            <a:off x="307497" y="226577"/>
            <a:ext cx="11944295" cy="1015663"/>
          </a:xfrm>
          <a:prstGeom prst="rect">
            <a:avLst/>
          </a:prstGeom>
          <a:noFill/>
        </p:spPr>
        <p:txBody>
          <a:bodyPr wrap="none" rtlCol="0">
            <a:spAutoFit/>
          </a:bodyPr>
          <a:lstStyle/>
          <a:p>
            <a:r>
              <a:rPr lang="en-US" sz="6000" dirty="0" smtClean="0">
                <a:latin typeface="Berlin Sans FB Demi" panose="020E0802020502020306" pitchFamily="34" charset="0"/>
              </a:rPr>
              <a:t>Do you see a landscape or a baby?</a:t>
            </a:r>
            <a:endParaRPr lang="en-US" sz="6000" dirty="0">
              <a:latin typeface="Berlin Sans FB Demi" panose="020E0802020502020306" pitchFamily="34" charset="0"/>
            </a:endParaRPr>
          </a:p>
        </p:txBody>
      </p:sp>
    </p:spTree>
    <p:extLst>
      <p:ext uri="{BB962C8B-B14F-4D97-AF65-F5344CB8AC3E}">
        <p14:creationId xmlns:p14="http://schemas.microsoft.com/office/powerpoint/2010/main" val="45555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66881" y="1436071"/>
            <a:ext cx="5951355" cy="4653143"/>
          </a:xfrm>
          <a:prstGeom prst="rect">
            <a:avLst/>
          </a:prstGeom>
        </p:spPr>
      </p:pic>
      <p:sp>
        <p:nvSpPr>
          <p:cNvPr id="3" name="TextBox 2"/>
          <p:cNvSpPr txBox="1"/>
          <p:nvPr/>
        </p:nvSpPr>
        <p:spPr>
          <a:xfrm>
            <a:off x="2706892" y="218486"/>
            <a:ext cx="6671331" cy="1015663"/>
          </a:xfrm>
          <a:prstGeom prst="rect">
            <a:avLst/>
          </a:prstGeom>
          <a:noFill/>
        </p:spPr>
        <p:txBody>
          <a:bodyPr wrap="square" rtlCol="0">
            <a:spAutoFit/>
          </a:bodyPr>
          <a:lstStyle/>
          <a:p>
            <a:r>
              <a:rPr lang="en-US" sz="6000" dirty="0" smtClean="0">
                <a:latin typeface="Berlin Sans FB Demi" panose="020E0802020502020306" pitchFamily="34" charset="0"/>
              </a:rPr>
              <a:t>Which one is right?</a:t>
            </a:r>
            <a:endParaRPr lang="en-US" sz="6000" dirty="0">
              <a:latin typeface="Berlin Sans FB Demi" panose="020E0802020502020306" pitchFamily="34" charset="0"/>
            </a:endParaRPr>
          </a:p>
        </p:txBody>
      </p:sp>
    </p:spTree>
    <p:extLst>
      <p:ext uri="{BB962C8B-B14F-4D97-AF65-F5344CB8AC3E}">
        <p14:creationId xmlns:p14="http://schemas.microsoft.com/office/powerpoint/2010/main" val="3945290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U3QfyqvHk8"/>
          <p:cNvPicPr>
            <a:picLocks noGrp="1" noRot="1" noChangeAspect="1"/>
          </p:cNvPicPr>
          <p:nvPr>
            <p:ph idx="1"/>
            <a:videoFile r:link="rId1"/>
          </p:nvPr>
        </p:nvPicPr>
        <p:blipFill>
          <a:blip r:embed="rId3"/>
          <a:stretch>
            <a:fillRect/>
          </a:stretch>
        </p:blipFill>
        <p:spPr>
          <a:xfrm>
            <a:off x="562804" y="509799"/>
            <a:ext cx="10712530" cy="602579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990008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221" y="2243827"/>
            <a:ext cx="5020300" cy="2166331"/>
          </a:xfrm>
        </p:spPr>
        <p:txBody>
          <a:bodyPr/>
          <a:lstStyle/>
          <a:p>
            <a:r>
              <a:rPr lang="en-US" sz="4400" dirty="0" smtClean="0"/>
              <a:t>Agree, Disagree, </a:t>
            </a:r>
            <a:br>
              <a:rPr lang="en-US" sz="4400" dirty="0" smtClean="0"/>
            </a:br>
            <a:r>
              <a:rPr lang="en-US" sz="4400" dirty="0" smtClean="0"/>
              <a:t>not sure</a:t>
            </a:r>
            <a:endParaRPr lang="en-US" sz="4400" dirty="0"/>
          </a:p>
        </p:txBody>
      </p:sp>
      <p:sp>
        <p:nvSpPr>
          <p:cNvPr id="5" name="TextBox 4"/>
          <p:cNvSpPr txBox="1"/>
          <p:nvPr/>
        </p:nvSpPr>
        <p:spPr>
          <a:xfrm>
            <a:off x="6311786" y="186118"/>
            <a:ext cx="5880213" cy="6494085"/>
          </a:xfrm>
          <a:prstGeom prst="rect">
            <a:avLst/>
          </a:prstGeom>
          <a:noFill/>
        </p:spPr>
        <p:txBody>
          <a:bodyPr wrap="square" rtlCol="0">
            <a:spAutoFit/>
          </a:bodyPr>
          <a:lstStyle/>
          <a:p>
            <a:r>
              <a:rPr lang="en-US" sz="3200" b="1" dirty="0"/>
              <a:t>Scenario: </a:t>
            </a:r>
            <a:endParaRPr lang="en-US" sz="3200" b="1" dirty="0" smtClean="0"/>
          </a:p>
          <a:p>
            <a:r>
              <a:rPr lang="en-US" sz="3200" dirty="0" smtClean="0"/>
              <a:t>During </a:t>
            </a:r>
            <a:r>
              <a:rPr lang="en-US" sz="3200" dirty="0"/>
              <a:t>lunch period a girl is making her way through the lunch line when a classmate approaches to ask if she can cut in front of her place in line. The girl replies no, saying that it isn’t fair to the people behind her. Annoyed, the other girl shoves her forcefully and takes her place in the line</a:t>
            </a:r>
            <a:r>
              <a:rPr lang="en-US" sz="3200" dirty="0" smtClean="0"/>
              <a:t>.</a:t>
            </a:r>
          </a:p>
          <a:p>
            <a:r>
              <a:rPr lang="en-US" sz="3200" b="1" dirty="0" smtClean="0"/>
              <a:t>Action</a:t>
            </a:r>
            <a:r>
              <a:rPr lang="en-US" sz="3200" b="1" dirty="0"/>
              <a:t>: </a:t>
            </a:r>
            <a:endParaRPr lang="en-US" sz="3200" b="1" dirty="0" smtClean="0"/>
          </a:p>
          <a:p>
            <a:r>
              <a:rPr lang="en-US" sz="3200" dirty="0" smtClean="0"/>
              <a:t>Seeing </a:t>
            </a:r>
            <a:r>
              <a:rPr lang="en-US" sz="3200" dirty="0"/>
              <a:t>this, you decide to tell a teacher</a:t>
            </a:r>
          </a:p>
        </p:txBody>
      </p:sp>
    </p:spTree>
    <p:extLst>
      <p:ext uri="{BB962C8B-B14F-4D97-AF65-F5344CB8AC3E}">
        <p14:creationId xmlns:p14="http://schemas.microsoft.com/office/powerpoint/2010/main" val="1091011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221" y="2243827"/>
            <a:ext cx="5020300" cy="2166331"/>
          </a:xfrm>
        </p:spPr>
        <p:txBody>
          <a:bodyPr/>
          <a:lstStyle/>
          <a:p>
            <a:r>
              <a:rPr lang="en-US" sz="4400" dirty="0" smtClean="0"/>
              <a:t>Agree, Disagree, </a:t>
            </a:r>
            <a:br>
              <a:rPr lang="en-US" sz="4400" dirty="0" smtClean="0"/>
            </a:br>
            <a:r>
              <a:rPr lang="en-US" sz="4400" dirty="0" smtClean="0"/>
              <a:t>not sure</a:t>
            </a:r>
            <a:endParaRPr lang="en-US" sz="4400" dirty="0"/>
          </a:p>
        </p:txBody>
      </p:sp>
      <p:sp>
        <p:nvSpPr>
          <p:cNvPr id="5" name="TextBox 4"/>
          <p:cNvSpPr txBox="1"/>
          <p:nvPr/>
        </p:nvSpPr>
        <p:spPr>
          <a:xfrm>
            <a:off x="6311786" y="186118"/>
            <a:ext cx="5880213" cy="6124754"/>
          </a:xfrm>
          <a:prstGeom prst="rect">
            <a:avLst/>
          </a:prstGeom>
          <a:noFill/>
        </p:spPr>
        <p:txBody>
          <a:bodyPr wrap="square" rtlCol="0">
            <a:spAutoFit/>
          </a:bodyPr>
          <a:lstStyle/>
          <a:p>
            <a:r>
              <a:rPr lang="en-US" sz="2800" b="1" dirty="0"/>
              <a:t>Scenario: </a:t>
            </a:r>
            <a:endParaRPr lang="en-US" sz="2800" b="1" dirty="0" smtClean="0"/>
          </a:p>
          <a:p>
            <a:r>
              <a:rPr lang="en-US" sz="2800" dirty="0"/>
              <a:t>Your friend is being mistreated on the bus. Every day she sits beside you, and another girl bothers her by pulling her hair, making mean comments about her outfits and saying rude things about her mother. Your friend tries to ignore the taunts, but often she ends up crying</a:t>
            </a:r>
            <a:r>
              <a:rPr lang="en-US" sz="2800" dirty="0" smtClean="0"/>
              <a:t>.</a:t>
            </a:r>
          </a:p>
          <a:p>
            <a:r>
              <a:rPr lang="en-US" sz="2800" b="1" dirty="0" smtClean="0"/>
              <a:t>Action</a:t>
            </a:r>
            <a:r>
              <a:rPr lang="en-US" sz="2800" b="1" dirty="0"/>
              <a:t>: </a:t>
            </a:r>
            <a:endParaRPr lang="en-US" sz="2800" b="1" dirty="0" smtClean="0"/>
          </a:p>
          <a:p>
            <a:r>
              <a:rPr lang="en-US" sz="2800" dirty="0" smtClean="0"/>
              <a:t>One </a:t>
            </a:r>
            <a:r>
              <a:rPr lang="en-US" sz="2800" dirty="0"/>
              <a:t>day you decide to take matters into your own hands, and when the girl starts to bother your friend, you turn around and tell her to cut it out or else you’re going to tell the </a:t>
            </a:r>
            <a:r>
              <a:rPr lang="en-US" sz="2800"/>
              <a:t>bus </a:t>
            </a:r>
            <a:r>
              <a:rPr lang="en-US" sz="2800" smtClean="0"/>
              <a:t>driver.</a:t>
            </a:r>
            <a:endParaRPr lang="en-US" sz="2800" b="1" dirty="0" smtClean="0"/>
          </a:p>
        </p:txBody>
      </p:sp>
    </p:spTree>
    <p:extLst>
      <p:ext uri="{BB962C8B-B14F-4D97-AF65-F5344CB8AC3E}">
        <p14:creationId xmlns:p14="http://schemas.microsoft.com/office/powerpoint/2010/main" val="3406534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221" y="2243827"/>
            <a:ext cx="5020300" cy="2166331"/>
          </a:xfrm>
        </p:spPr>
        <p:txBody>
          <a:bodyPr/>
          <a:lstStyle/>
          <a:p>
            <a:r>
              <a:rPr lang="en-US" sz="4400" dirty="0" smtClean="0"/>
              <a:t>Agree, Disagree, </a:t>
            </a:r>
            <a:br>
              <a:rPr lang="en-US" sz="4400" dirty="0" smtClean="0"/>
            </a:br>
            <a:r>
              <a:rPr lang="en-US" sz="4400" dirty="0" smtClean="0"/>
              <a:t>not sure</a:t>
            </a:r>
            <a:endParaRPr lang="en-US" sz="4400" dirty="0"/>
          </a:p>
        </p:txBody>
      </p:sp>
      <p:sp>
        <p:nvSpPr>
          <p:cNvPr id="5" name="TextBox 4"/>
          <p:cNvSpPr txBox="1"/>
          <p:nvPr/>
        </p:nvSpPr>
        <p:spPr>
          <a:xfrm>
            <a:off x="6311786" y="186118"/>
            <a:ext cx="5880213" cy="6001643"/>
          </a:xfrm>
          <a:prstGeom prst="rect">
            <a:avLst/>
          </a:prstGeom>
          <a:noFill/>
        </p:spPr>
        <p:txBody>
          <a:bodyPr wrap="square" rtlCol="0">
            <a:spAutoFit/>
          </a:bodyPr>
          <a:lstStyle/>
          <a:p>
            <a:r>
              <a:rPr lang="en-US" sz="3200" b="1" dirty="0"/>
              <a:t>Scenario: </a:t>
            </a:r>
            <a:r>
              <a:rPr lang="en-US" sz="3200" dirty="0"/>
              <a:t>You learn that some of your schoolmates have created an exclusive list naming the “cute kids” in your grade. The list also includes comments like “Why is so-and-so on there? We all know that he’s ugly</a:t>
            </a:r>
            <a:r>
              <a:rPr lang="en-US" sz="3200" dirty="0" smtClean="0"/>
              <a:t>.”</a:t>
            </a:r>
          </a:p>
          <a:p>
            <a:r>
              <a:rPr lang="en-US" sz="3200" b="1" dirty="0"/>
              <a:t>Action: </a:t>
            </a:r>
            <a:endParaRPr lang="en-US" sz="3200" b="1" dirty="0" smtClean="0"/>
          </a:p>
          <a:p>
            <a:r>
              <a:rPr lang="en-US" sz="3200" dirty="0" smtClean="0"/>
              <a:t>Even </a:t>
            </a:r>
            <a:r>
              <a:rPr lang="en-US" sz="3200" dirty="0"/>
              <a:t>though you haven’t seen the list for yourself, you decide to tell your teacher that you’ve heard it exists.</a:t>
            </a:r>
            <a:endParaRPr lang="en-US" sz="3200" b="1" dirty="0" smtClean="0"/>
          </a:p>
        </p:txBody>
      </p:sp>
    </p:spTree>
    <p:extLst>
      <p:ext uri="{BB962C8B-B14F-4D97-AF65-F5344CB8AC3E}">
        <p14:creationId xmlns:p14="http://schemas.microsoft.com/office/powerpoint/2010/main" val="3794277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22</TotalTime>
  <Words>280</Words>
  <Application>Microsoft Office PowerPoint</Application>
  <PresentationFormat>Widescreen</PresentationFormat>
  <Paragraphs>17</Paragraphs>
  <Slides>7</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Berlin Sans FB Demi</vt:lpstr>
      <vt:lpstr>Gill Sans MT</vt:lpstr>
      <vt:lpstr>Parcel</vt:lpstr>
      <vt:lpstr>PowerPoint Presentation</vt:lpstr>
      <vt:lpstr>PowerPoint Presentation</vt:lpstr>
      <vt:lpstr>PowerPoint Presentation</vt:lpstr>
      <vt:lpstr>PowerPoint Presentation</vt:lpstr>
      <vt:lpstr>Agree, Disagree,  not sure</vt:lpstr>
      <vt:lpstr>Agree, Disagree,  not sure</vt:lpstr>
      <vt:lpstr>Agree, Disagree,  not sure</vt:lpstr>
    </vt:vector>
  </TitlesOfParts>
  <Company>Everett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Vaillant, Melinda A.</dc:creator>
  <cp:lastModifiedBy>Vaillant, Melinda A.</cp:lastModifiedBy>
  <cp:revision>13</cp:revision>
  <dcterms:created xsi:type="dcterms:W3CDTF">2019-01-22T03:57:45Z</dcterms:created>
  <dcterms:modified xsi:type="dcterms:W3CDTF">2019-01-22T19:30:47Z</dcterms:modified>
</cp:coreProperties>
</file>