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1"/>
    <p:sldMasterId id="2147483982" r:id="rId2"/>
  </p:sldMasterIdLst>
  <p:notesMasterIdLst>
    <p:notesMasterId r:id="rId34"/>
  </p:notesMasterIdLst>
  <p:handoutMasterIdLst>
    <p:handoutMasterId r:id="rId35"/>
  </p:handoutMasterIdLst>
  <p:sldIdLst>
    <p:sldId id="284" r:id="rId3"/>
    <p:sldId id="285" r:id="rId4"/>
    <p:sldId id="286" r:id="rId5"/>
    <p:sldId id="305" r:id="rId6"/>
    <p:sldId id="288" r:id="rId7"/>
    <p:sldId id="289" r:id="rId8"/>
    <p:sldId id="290" r:id="rId9"/>
    <p:sldId id="291" r:id="rId10"/>
    <p:sldId id="292" r:id="rId11"/>
    <p:sldId id="293" r:id="rId12"/>
    <p:sldId id="303" r:id="rId13"/>
    <p:sldId id="304" r:id="rId14"/>
    <p:sldId id="295" r:id="rId15"/>
    <p:sldId id="314" r:id="rId16"/>
    <p:sldId id="307" r:id="rId17"/>
    <p:sldId id="309" r:id="rId18"/>
    <p:sldId id="308" r:id="rId19"/>
    <p:sldId id="310" r:id="rId20"/>
    <p:sldId id="312" r:id="rId21"/>
    <p:sldId id="313" r:id="rId22"/>
    <p:sldId id="311" r:id="rId23"/>
    <p:sldId id="315" r:id="rId24"/>
    <p:sldId id="294" r:id="rId25"/>
    <p:sldId id="306" r:id="rId26"/>
    <p:sldId id="302" r:id="rId27"/>
    <p:sldId id="296" r:id="rId28"/>
    <p:sldId id="297" r:id="rId29"/>
    <p:sldId id="298" r:id="rId30"/>
    <p:sldId id="299" r:id="rId31"/>
    <p:sldId id="300" r:id="rId32"/>
    <p:sldId id="301" r:id="rId33"/>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6796"/>
    <a:srgbClr val="008E40"/>
    <a:srgbClr val="0085AD"/>
    <a:srgbClr val="00B5E2"/>
    <a:srgbClr val="0000B0"/>
    <a:srgbClr val="0066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9" d="100"/>
          <a:sy n="49" d="100"/>
        </p:scale>
        <p:origin x="-1764" y="-50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snapToGrid="0" snapToObjects="1">
      <p:cViewPr>
        <p:scale>
          <a:sx n="200" d="100"/>
          <a:sy n="200" d="100"/>
        </p:scale>
        <p:origin x="-80" y="17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5CF388B-E272-4AE0-BDB5-DA602EA82822}" type="datetimeFigureOut">
              <a:rPr lang="en-US"/>
              <a:pPr/>
              <a:t>11/12/2014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2A4F63E-EE27-4374-8C93-58973185FD56}" type="slidenum">
              <a:rPr lang="en-US"/>
              <a:pPr/>
              <a:t>‹#›</a:t>
            </a:fld>
            <a:endParaRPr lang="en-US"/>
          </a:p>
        </p:txBody>
      </p:sp>
    </p:spTree>
    <p:extLst>
      <p:ext uri="{BB962C8B-B14F-4D97-AF65-F5344CB8AC3E}">
        <p14:creationId xmlns:p14="http://schemas.microsoft.com/office/powerpoint/2010/main" val="16187529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5433132-AF16-43AB-BBF3-B36F515F9095}" type="datetimeFigureOut">
              <a:rPr lang="en-US"/>
              <a:pPr/>
              <a:t>11/12/2014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4FBA62B-9FB1-4EE1-BD63-8AC6B9E85D7D}" type="slidenum">
              <a:rPr lang="en-US"/>
              <a:pPr/>
              <a:t>‹#›</a:t>
            </a:fld>
            <a:endParaRPr lang="en-US"/>
          </a:p>
        </p:txBody>
      </p:sp>
    </p:spTree>
    <p:extLst>
      <p:ext uri="{BB962C8B-B14F-4D97-AF65-F5344CB8AC3E}">
        <p14:creationId xmlns:p14="http://schemas.microsoft.com/office/powerpoint/2010/main" val="41675019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p:txBody>
          <a:bodyPr wrap="square" numCol="1" anchor="t" anchorCtr="0" compatLnSpc="1">
            <a:prstTxWarp prst="textNoShape">
              <a:avLst/>
            </a:prstTxWarp>
          </a:bodyPr>
          <a:lstStyle/>
          <a:p>
            <a:pPr>
              <a:buFont typeface="Arial" panose="020B0604020202020204" pitchFamily="34" charset="0"/>
              <a:buNone/>
              <a:defRPr/>
            </a:pPr>
            <a:r>
              <a:rPr lang="en-US" dirty="0" smtClean="0">
                <a:latin typeface="+mj-lt"/>
                <a:ea typeface="+mn-ea"/>
                <a:cs typeface="Academy Engraved LET"/>
              </a:rPr>
              <a:t>Welcome to the </a:t>
            </a:r>
            <a:r>
              <a:rPr lang="en-US" b="1" dirty="0" smtClean="0">
                <a:latin typeface="+mj-lt"/>
                <a:ea typeface="+mn-ea"/>
                <a:cs typeface="Academy Engraved LET"/>
              </a:rPr>
              <a:t>Getting Started </a:t>
            </a:r>
            <a:r>
              <a:rPr lang="en-US" dirty="0" smtClean="0">
                <a:latin typeface="+mj-lt"/>
                <a:ea typeface="+mn-ea"/>
                <a:cs typeface="Academy Engraved LET"/>
              </a:rPr>
              <a:t>Tutorial. </a:t>
            </a:r>
            <a:r>
              <a:rPr lang="en-US" dirty="0" smtClean="0">
                <a:ea typeface="+mn-ea"/>
              </a:rPr>
              <a:t>The following information will be helpful as you get started using the Digital Library. </a:t>
            </a:r>
            <a:endParaRPr lang="en-US" dirty="0" smtClean="0">
              <a:latin typeface="Franklin Gothic Book"/>
              <a:ea typeface="+mn-ea"/>
              <a:cs typeface="Franklin Gothic Book"/>
            </a:endParaRPr>
          </a:p>
        </p:txBody>
      </p:sp>
      <p:sp>
        <p:nvSpPr>
          <p:cNvPr id="4" name="Slide Number Placeholder 3"/>
          <p:cNvSpPr>
            <a:spLocks noGrp="1"/>
          </p:cNvSpPr>
          <p:nvPr>
            <p:ph type="sldNum" sz="quarter" idx="5"/>
          </p:nvPr>
        </p:nvSpPr>
        <p:spPr/>
        <p:txBody>
          <a:bodyPr/>
          <a:lstStyle/>
          <a:p>
            <a:fld id="{E4AC4D4A-33BE-4167-AAE4-633A102B047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you login, you are first presented with the Terms of Service page. Read the Terms of Service. Indicate that you agree with the Terms of Service and click </a:t>
            </a:r>
            <a:r>
              <a:rPr lang="en-US" b="1" smtClean="0"/>
              <a:t>Continue to the Digital Library.</a:t>
            </a:r>
            <a:endParaRPr lang="en-US" smtClean="0"/>
          </a:p>
        </p:txBody>
      </p:sp>
      <p:sp>
        <p:nvSpPr>
          <p:cNvPr id="4" name="Slide Number Placeholder 3"/>
          <p:cNvSpPr>
            <a:spLocks noGrp="1"/>
          </p:cNvSpPr>
          <p:nvPr>
            <p:ph type="sldNum" sz="quarter" idx="5"/>
          </p:nvPr>
        </p:nvSpPr>
        <p:spPr/>
        <p:txBody>
          <a:bodyPr/>
          <a:lstStyle/>
          <a:p>
            <a:fld id="{F4004310-343D-4A87-9598-96E879A0CFFC}"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at any time, you forget your password or wish to change your password, navigate to the Smarter Balanced Single Sign On page.  </a:t>
            </a:r>
          </a:p>
          <a:p>
            <a:endParaRPr lang="en-US" smtClean="0"/>
          </a:p>
          <a:p>
            <a:r>
              <a:rPr lang="en-US" smtClean="0"/>
              <a:t>Click </a:t>
            </a:r>
            <a:r>
              <a:rPr lang="en-US" b="1" smtClean="0"/>
              <a:t>Forgot Your Password</a:t>
            </a:r>
            <a:r>
              <a:rPr lang="en-US" smtClean="0"/>
              <a:t>.  </a:t>
            </a:r>
          </a:p>
        </p:txBody>
      </p:sp>
      <p:sp>
        <p:nvSpPr>
          <p:cNvPr id="4" name="Slide Number Placeholder 3"/>
          <p:cNvSpPr>
            <a:spLocks noGrp="1"/>
          </p:cNvSpPr>
          <p:nvPr>
            <p:ph type="sldNum" sz="quarter" idx="5"/>
          </p:nvPr>
        </p:nvSpPr>
        <p:spPr/>
        <p:txBody>
          <a:bodyPr/>
          <a:lstStyle/>
          <a:p>
            <a:fld id="{41471181-B0A7-4D0C-A60D-014A1AB3D26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Enter your email address that is on file, and click </a:t>
            </a:r>
            <a:r>
              <a:rPr lang="en-US" b="1" smtClean="0"/>
              <a:t>Next</a:t>
            </a:r>
            <a:r>
              <a:rPr lang="en-US" smtClean="0"/>
              <a:t>. You will be prompted to enter the answer for your selected security question. You will receive an email that contains a new, temporary password. You will need to login with the temporary password and update your account with a new permanent password.</a:t>
            </a:r>
          </a:p>
        </p:txBody>
      </p:sp>
      <p:sp>
        <p:nvSpPr>
          <p:cNvPr id="4" name="Slide Number Placeholder 3"/>
          <p:cNvSpPr>
            <a:spLocks noGrp="1"/>
          </p:cNvSpPr>
          <p:nvPr>
            <p:ph type="sldNum" sz="quarter" idx="5"/>
          </p:nvPr>
        </p:nvSpPr>
        <p:spPr/>
        <p:txBody>
          <a:bodyPr/>
          <a:lstStyle/>
          <a:p>
            <a:fld id="{6BF1329C-EE86-49BE-8AD2-CD7A058FAEA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spcBef>
                <a:spcPts val="1800"/>
              </a:spcBef>
              <a:spcAft>
                <a:spcPts val="1200"/>
              </a:spcAft>
              <a:buFont typeface="Arial"/>
              <a:buNone/>
              <a:defRPr/>
            </a:pPr>
            <a:r>
              <a:rPr lang="en-US" dirty="0" smtClean="0">
                <a:ea typeface="+mn-ea"/>
              </a:rPr>
              <a:t>We will now review how to complete your Personal Profile.</a:t>
            </a:r>
          </a:p>
          <a:p>
            <a:pPr marL="171450" indent="-171450">
              <a:buFont typeface="Arial" panose="020B0604020202020204" pitchFamily="34" charset="0"/>
              <a:buChar char="•"/>
              <a:defRPr/>
            </a:pPr>
            <a:endParaRPr lang="en-US" dirty="0">
              <a:ea typeface="+mn-ea"/>
            </a:endParaRPr>
          </a:p>
        </p:txBody>
      </p:sp>
      <p:sp>
        <p:nvSpPr>
          <p:cNvPr id="4" name="Slide Number Placeholder 3"/>
          <p:cNvSpPr>
            <a:spLocks noGrp="1"/>
          </p:cNvSpPr>
          <p:nvPr>
            <p:ph type="sldNum" sz="quarter" idx="5"/>
          </p:nvPr>
        </p:nvSpPr>
        <p:spPr/>
        <p:txBody>
          <a:bodyPr/>
          <a:lstStyle/>
          <a:p>
            <a:fld id="{080E82A1-293B-471C-BADB-84307C1E1BB1}" type="slidenum">
              <a:rPr lang="en-US">
                <a:solidFill>
                  <a:srgbClr val="000000"/>
                </a:solidFill>
              </a:rPr>
              <a:pPr/>
              <a:t>13</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After completing the login process for the first time, you will be asked to complete your Personal Profile.  </a:t>
            </a:r>
          </a:p>
          <a:p>
            <a:endParaRPr lang="en-US" smtClean="0"/>
          </a:p>
          <a:p>
            <a:pPr>
              <a:buFontTx/>
              <a:buChar char="•"/>
            </a:pPr>
            <a:r>
              <a:rPr lang="en-US" smtClean="0"/>
              <a:t>As a new user, you will automatically be directed to this page the first time you log in.</a:t>
            </a:r>
          </a:p>
          <a:p>
            <a:pPr>
              <a:buFontTx/>
              <a:buChar char="•"/>
            </a:pPr>
            <a:r>
              <a:rPr lang="en-US" smtClean="0"/>
              <a:t>This is where you provide information about yourself and decide what information will be visible to other users of the Digital Library. </a:t>
            </a:r>
          </a:p>
          <a:p>
            <a:pPr>
              <a:buFontTx/>
              <a:buChar char="•"/>
            </a:pPr>
            <a:r>
              <a:rPr lang="en-US" smtClean="0"/>
              <a:t>There are three sections you will need to complete: Personal Information, Expertise, and Privacy.</a:t>
            </a:r>
          </a:p>
          <a:p>
            <a:pPr>
              <a:buFontTx/>
              <a:buChar char="•"/>
            </a:pPr>
            <a:r>
              <a:rPr lang="en-US" smtClean="0"/>
              <a:t>You are required to complete every section, tab, and field with a red asterisk. Other fields can completed at any time.  </a:t>
            </a:r>
          </a:p>
          <a:p>
            <a:pPr>
              <a:buFontTx/>
              <a:buChar char="•"/>
            </a:pPr>
            <a:endParaRPr lang="en-US" smtClean="0"/>
          </a:p>
          <a:p>
            <a:r>
              <a:rPr lang="en-US" smtClean="0"/>
              <a:t>Let</a:t>
            </a:r>
            <a:r>
              <a:rPr lang="en-US" altLang="en-US" smtClean="0"/>
              <a:t>’</a:t>
            </a:r>
            <a:r>
              <a:rPr lang="en-US" smtClean="0"/>
              <a:t>s begin with the Personal Information section.  </a:t>
            </a:r>
          </a:p>
          <a:p>
            <a:endParaRPr lang="en-US" smtClean="0"/>
          </a:p>
        </p:txBody>
      </p:sp>
      <p:sp>
        <p:nvSpPr>
          <p:cNvPr id="4" name="Slide Number Placeholder 3"/>
          <p:cNvSpPr>
            <a:spLocks noGrp="1"/>
          </p:cNvSpPr>
          <p:nvPr>
            <p:ph type="sldNum" sz="quarter" idx="5"/>
          </p:nvPr>
        </p:nvSpPr>
        <p:spPr/>
        <p:txBody>
          <a:bodyPr/>
          <a:lstStyle/>
          <a:p>
            <a:fld id="{0158FED9-44E5-4E42-9FD4-FFA181F8BDD6}"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the </a:t>
            </a:r>
            <a:r>
              <a:rPr lang="en-US" b="1" smtClean="0"/>
              <a:t>Personal Information</a:t>
            </a:r>
            <a:r>
              <a:rPr lang="en-US" smtClean="0"/>
              <a:t> section where you will add information about your self.</a:t>
            </a:r>
          </a:p>
          <a:p>
            <a:endParaRPr lang="en-US" smtClean="0"/>
          </a:p>
          <a:p>
            <a:r>
              <a:rPr lang="en-US" smtClean="0"/>
              <a:t>Here you have the option of uploading a profile picture. Click </a:t>
            </a:r>
            <a:r>
              <a:rPr lang="en-US" b="1" smtClean="0"/>
              <a:t>Upload File </a:t>
            </a:r>
            <a:r>
              <a:rPr lang="en-US" smtClean="0"/>
              <a:t>and select an image from your computer.  </a:t>
            </a:r>
          </a:p>
        </p:txBody>
      </p:sp>
      <p:sp>
        <p:nvSpPr>
          <p:cNvPr id="4" name="Slide Number Placeholder 3"/>
          <p:cNvSpPr>
            <a:spLocks noGrp="1"/>
          </p:cNvSpPr>
          <p:nvPr>
            <p:ph type="sldNum" sz="quarter" idx="5"/>
          </p:nvPr>
        </p:nvSpPr>
        <p:spPr/>
        <p:txBody>
          <a:bodyPr/>
          <a:lstStyle/>
          <a:p>
            <a:fld id="{9EFC1327-FE64-4625-96DD-B672F138E652}"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the Personal Information section, you will enter your first name and last name, and then select your title from the drop-down menu. </a:t>
            </a:r>
          </a:p>
          <a:p>
            <a:endParaRPr lang="en-US" smtClean="0"/>
          </a:p>
        </p:txBody>
      </p:sp>
      <p:sp>
        <p:nvSpPr>
          <p:cNvPr id="4" name="Slide Number Placeholder 3"/>
          <p:cNvSpPr>
            <a:spLocks noGrp="1"/>
          </p:cNvSpPr>
          <p:nvPr>
            <p:ph type="sldNum" sz="quarter" idx="5"/>
          </p:nvPr>
        </p:nvSpPr>
        <p:spPr/>
        <p:txBody>
          <a:bodyPr/>
          <a:lstStyle/>
          <a:p>
            <a:fld id="{51E2A573-76A7-4284-9FD6-64271DCAD385}"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Click the green </a:t>
            </a:r>
            <a:r>
              <a:rPr lang="en-US" b="1" smtClean="0"/>
              <a:t>Next </a:t>
            </a:r>
            <a:r>
              <a:rPr lang="en-US" b="1" smtClean="0">
                <a:sym typeface="Wingdings" pitchFamily="2" charset="2"/>
              </a:rPr>
              <a:t> </a:t>
            </a:r>
            <a:r>
              <a:rPr lang="en-US" smtClean="0"/>
              <a:t>button at the bottom right side of the screen to go to the </a:t>
            </a:r>
            <a:r>
              <a:rPr lang="en-US" b="1" smtClean="0"/>
              <a:t>Expertise </a:t>
            </a:r>
            <a:r>
              <a:rPr lang="en-US" smtClean="0"/>
              <a:t>section. </a:t>
            </a:r>
          </a:p>
        </p:txBody>
      </p:sp>
      <p:sp>
        <p:nvSpPr>
          <p:cNvPr id="4" name="Slide Number Placeholder 3"/>
          <p:cNvSpPr>
            <a:spLocks noGrp="1"/>
          </p:cNvSpPr>
          <p:nvPr>
            <p:ph type="sldNum" sz="quarter" idx="5"/>
          </p:nvPr>
        </p:nvSpPr>
        <p:spPr/>
        <p:txBody>
          <a:bodyPr/>
          <a:lstStyle/>
          <a:p>
            <a:fld id="{AB4AA96B-3664-4248-9E4B-5A92F388BFF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the </a:t>
            </a:r>
            <a:r>
              <a:rPr lang="en-US" b="1" smtClean="0"/>
              <a:t>Expertise</a:t>
            </a:r>
            <a:r>
              <a:rPr lang="en-US" smtClean="0"/>
              <a:t> section where you will add information about your professional background. </a:t>
            </a:r>
          </a:p>
          <a:p>
            <a:endParaRPr lang="en-US" smtClean="0"/>
          </a:p>
        </p:txBody>
      </p:sp>
      <p:sp>
        <p:nvSpPr>
          <p:cNvPr id="4" name="Slide Number Placeholder 3"/>
          <p:cNvSpPr>
            <a:spLocks noGrp="1"/>
          </p:cNvSpPr>
          <p:nvPr>
            <p:ph type="sldNum" sz="quarter" idx="5"/>
          </p:nvPr>
        </p:nvSpPr>
        <p:spPr/>
        <p:txBody>
          <a:bodyPr/>
          <a:lstStyle/>
          <a:p>
            <a:fld id="{A79D751E-81D7-49FD-B40B-7E043A7B50F8}"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ea typeface="+mn-ea"/>
              </a:rPr>
              <a:t>Select the appropriate subject(s), grade(s), and student population(s) that apply to you. </a:t>
            </a:r>
          </a:p>
          <a:p>
            <a:pPr marL="171450" indent="-171450">
              <a:buFont typeface="Arial" panose="020B0604020202020204" pitchFamily="34" charset="0"/>
              <a:buChar char="•"/>
              <a:defRPr/>
            </a:pPr>
            <a:r>
              <a:rPr lang="en-US" dirty="0" smtClean="0">
                <a:ea typeface="+mn-ea"/>
              </a:rPr>
              <a:t>When you click in each box, a drop-down menu of choices will appear for each field. The </a:t>
            </a:r>
            <a:r>
              <a:rPr lang="en-US" b="1" dirty="0" smtClean="0">
                <a:ea typeface="+mn-ea"/>
              </a:rPr>
              <a:t>Subjects</a:t>
            </a:r>
            <a:r>
              <a:rPr lang="en-US" dirty="0" smtClean="0">
                <a:ea typeface="+mn-ea"/>
              </a:rPr>
              <a:t> field is shown as an example.</a:t>
            </a:r>
          </a:p>
          <a:p>
            <a:pPr>
              <a:buFont typeface="Arial" panose="020B0604020202020204" pitchFamily="34" charset="0"/>
              <a:buNone/>
              <a:defRPr/>
            </a:pPr>
            <a:endParaRPr lang="en-US" dirty="0" smtClean="0">
              <a:ea typeface="+mn-ea"/>
            </a:endParaRPr>
          </a:p>
          <a:p>
            <a:pPr>
              <a:defRPr/>
            </a:pPr>
            <a:endParaRPr lang="en-US" dirty="0">
              <a:ea typeface="+mn-ea"/>
            </a:endParaRPr>
          </a:p>
        </p:txBody>
      </p:sp>
      <p:sp>
        <p:nvSpPr>
          <p:cNvPr id="4" name="Slide Number Placeholder 3"/>
          <p:cNvSpPr>
            <a:spLocks noGrp="1"/>
          </p:cNvSpPr>
          <p:nvPr>
            <p:ph type="sldNum" sz="quarter" idx="5"/>
          </p:nvPr>
        </p:nvSpPr>
        <p:spPr/>
        <p:txBody>
          <a:bodyPr/>
          <a:lstStyle/>
          <a:p>
            <a:fld id="{78CBE226-7507-4FEF-9B05-FCEB53A07F0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The topics for Getting Started in the Digital Library include:</a:t>
            </a:r>
          </a:p>
          <a:p>
            <a:pPr marL="171450" indent="-171450">
              <a:spcBef>
                <a:spcPts val="1800"/>
              </a:spcBef>
              <a:spcAft>
                <a:spcPts val="1200"/>
              </a:spcAft>
              <a:buFont typeface="Arial"/>
              <a:buChar char="•"/>
              <a:defRPr/>
            </a:pPr>
            <a:r>
              <a:rPr lang="en-US" dirty="0" smtClean="0">
                <a:ea typeface="+mn-ea"/>
              </a:rPr>
              <a:t>How do I login to the Digital Library for the first time? </a:t>
            </a:r>
          </a:p>
          <a:p>
            <a:pPr marL="171450" indent="-171450">
              <a:spcBef>
                <a:spcPts val="1800"/>
              </a:spcBef>
              <a:spcAft>
                <a:spcPts val="1200"/>
              </a:spcAft>
              <a:buFont typeface="Arial"/>
              <a:buChar char="•"/>
              <a:defRPr/>
            </a:pPr>
            <a:r>
              <a:rPr lang="en-US" dirty="0" smtClean="0">
                <a:ea typeface="+mn-ea"/>
              </a:rPr>
              <a:t>How do I create my own password?</a:t>
            </a:r>
          </a:p>
          <a:p>
            <a:pPr marL="171450" indent="-171450">
              <a:spcBef>
                <a:spcPts val="1800"/>
              </a:spcBef>
              <a:spcAft>
                <a:spcPts val="1200"/>
              </a:spcAft>
              <a:buFont typeface="Arial"/>
              <a:buChar char="•"/>
              <a:defRPr/>
            </a:pPr>
            <a:r>
              <a:rPr lang="en-US" dirty="0" smtClean="0">
                <a:ea typeface="+mn-ea"/>
              </a:rPr>
              <a:t>How do I complete my personal profile?</a:t>
            </a:r>
          </a:p>
          <a:p>
            <a:pPr marL="171450" indent="-171450">
              <a:spcBef>
                <a:spcPts val="1800"/>
              </a:spcBef>
              <a:spcAft>
                <a:spcPts val="1200"/>
              </a:spcAft>
              <a:buFont typeface="Arial"/>
              <a:buChar char="•"/>
              <a:defRPr/>
            </a:pPr>
            <a:r>
              <a:rPr lang="en-US" dirty="0" smtClean="0">
                <a:ea typeface="+mn-ea"/>
              </a:rPr>
              <a:t>How do I edit my personal profile?</a:t>
            </a:r>
          </a:p>
          <a:p>
            <a:pPr marL="171450" indent="-171450">
              <a:buFont typeface="Arial" panose="020B0604020202020204" pitchFamily="34" charset="0"/>
              <a:buChar char="•"/>
              <a:defRPr/>
            </a:pPr>
            <a:endParaRPr lang="en-US" dirty="0">
              <a:ea typeface="+mn-ea"/>
            </a:endParaRPr>
          </a:p>
        </p:txBody>
      </p:sp>
      <p:sp>
        <p:nvSpPr>
          <p:cNvPr id="4" name="Slide Number Placeholder 3"/>
          <p:cNvSpPr>
            <a:spLocks noGrp="1"/>
          </p:cNvSpPr>
          <p:nvPr>
            <p:ph type="sldNum" sz="quarter" idx="5"/>
          </p:nvPr>
        </p:nvSpPr>
        <p:spPr/>
        <p:txBody>
          <a:bodyPr/>
          <a:lstStyle/>
          <a:p>
            <a:fld id="{5214A51F-0CA1-45C8-B1BE-7A79AC6D7F67}" type="slidenum">
              <a:rPr lang="en-US">
                <a:solidFill>
                  <a:srgbClr val="000000"/>
                </a:solidFill>
              </a:rPr>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Click the green </a:t>
            </a:r>
            <a:r>
              <a:rPr lang="en-US" b="1" smtClean="0"/>
              <a:t>Next </a:t>
            </a:r>
            <a:r>
              <a:rPr lang="en-US" b="1" smtClean="0">
                <a:sym typeface="Wingdings" pitchFamily="2" charset="2"/>
              </a:rPr>
              <a:t> </a:t>
            </a:r>
            <a:r>
              <a:rPr lang="en-US" smtClean="0"/>
              <a:t>button at the bottom right side of the screen to go to the </a:t>
            </a:r>
            <a:r>
              <a:rPr lang="en-US" b="1" smtClean="0"/>
              <a:t>Privacy </a:t>
            </a:r>
            <a:r>
              <a:rPr lang="en-US" smtClean="0"/>
              <a:t>section. </a:t>
            </a:r>
          </a:p>
          <a:p>
            <a:endParaRPr lang="en-US" smtClean="0"/>
          </a:p>
        </p:txBody>
      </p:sp>
      <p:sp>
        <p:nvSpPr>
          <p:cNvPr id="4" name="Slide Number Placeholder 3"/>
          <p:cNvSpPr>
            <a:spLocks noGrp="1"/>
          </p:cNvSpPr>
          <p:nvPr>
            <p:ph type="sldNum" sz="quarter" idx="5"/>
          </p:nvPr>
        </p:nvSpPr>
        <p:spPr/>
        <p:txBody>
          <a:bodyPr/>
          <a:lstStyle/>
          <a:p>
            <a:fld id="{5F80AFE5-013E-45AB-AC9F-A9C98EA1D353}"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This is the </a:t>
            </a:r>
            <a:r>
              <a:rPr lang="en-US" b="1" dirty="0" smtClean="0">
                <a:ea typeface="+mn-ea"/>
              </a:rPr>
              <a:t>Privacy</a:t>
            </a:r>
            <a:r>
              <a:rPr lang="en-US" dirty="0" smtClean="0">
                <a:ea typeface="+mn-ea"/>
              </a:rPr>
              <a:t> section where you can adjust your visibility options.</a:t>
            </a:r>
          </a:p>
          <a:p>
            <a:pPr>
              <a:buFont typeface="Arial" panose="020B0604020202020204" pitchFamily="34" charset="0"/>
              <a:buNone/>
              <a:defRPr/>
            </a:pPr>
            <a:endParaRPr lang="en-US" dirty="0" smtClean="0">
              <a:ea typeface="+mn-ea"/>
            </a:endParaRPr>
          </a:p>
          <a:p>
            <a:pPr marL="171450" indent="-171450">
              <a:buFont typeface="Arial" panose="020B0604020202020204" pitchFamily="34" charset="0"/>
              <a:buChar char="•"/>
              <a:defRPr/>
            </a:pPr>
            <a:r>
              <a:rPr lang="en-US" dirty="0" smtClean="0">
                <a:ea typeface="+mn-ea"/>
              </a:rPr>
              <a:t>Select the personal information you would like to make visible to other users of the Digital Library by checking the boxes.</a:t>
            </a:r>
          </a:p>
          <a:p>
            <a:pPr marL="171450" indent="-171450">
              <a:buFont typeface="Arial" panose="020B0604020202020204" pitchFamily="34" charset="0"/>
              <a:buChar char="•"/>
              <a:defRPr/>
            </a:pPr>
            <a:r>
              <a:rPr lang="en-US" dirty="0" smtClean="0">
                <a:ea typeface="+mn-ea"/>
              </a:rPr>
              <a:t>Please note that users cannot access your full account and no information will be displayed publicly outside of the Digital Library.</a:t>
            </a:r>
          </a:p>
          <a:p>
            <a:pPr>
              <a:buFont typeface="Arial" panose="020B0604020202020204" pitchFamily="34" charset="0"/>
              <a:buNone/>
              <a:defRPr/>
            </a:pPr>
            <a:endParaRPr lang="en-US" dirty="0" smtClean="0">
              <a:ea typeface="+mn-ea"/>
            </a:endParaRPr>
          </a:p>
          <a:p>
            <a:pPr>
              <a:buFont typeface="Arial" panose="020B0604020202020204" pitchFamily="34" charset="0"/>
              <a:buNone/>
              <a:defRPr/>
            </a:pPr>
            <a:r>
              <a:rPr lang="en-US" dirty="0" smtClean="0">
                <a:ea typeface="+mn-ea"/>
              </a:rPr>
              <a:t>Click the </a:t>
            </a:r>
            <a:r>
              <a:rPr lang="en-US" b="1" dirty="0" smtClean="0">
                <a:ea typeface="+mn-ea"/>
              </a:rPr>
              <a:t>Preview </a:t>
            </a:r>
            <a:r>
              <a:rPr lang="en-US" dirty="0" smtClean="0">
                <a:ea typeface="+mn-ea"/>
              </a:rPr>
              <a:t>button on the bottom right side of the screen to preview your profile.</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6AC7CEC2-6595-4BD1-B3FE-BEDE9C268B77}"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a preview of your profile. You may click </a:t>
            </a:r>
            <a:r>
              <a:rPr lang="en-US" b="1" smtClean="0">
                <a:sym typeface="Wingdings" pitchFamily="2" charset="2"/>
              </a:rPr>
              <a:t> Edit Profile </a:t>
            </a:r>
            <a:r>
              <a:rPr lang="en-US" smtClean="0">
                <a:sym typeface="Wingdings" pitchFamily="2" charset="2"/>
              </a:rPr>
              <a:t>to go back and edit any section of your profile. You may click </a:t>
            </a:r>
            <a:r>
              <a:rPr lang="en-US" b="1" smtClean="0">
                <a:sym typeface="Wingdings" pitchFamily="2" charset="2"/>
              </a:rPr>
              <a:t>Done</a:t>
            </a:r>
            <a:r>
              <a:rPr lang="en-US" smtClean="0">
                <a:sym typeface="Wingdings" pitchFamily="2" charset="2"/>
              </a:rPr>
              <a:t> to complete your profile.</a:t>
            </a:r>
            <a:endParaRPr lang="en-US" b="1" smtClean="0"/>
          </a:p>
        </p:txBody>
      </p:sp>
      <p:sp>
        <p:nvSpPr>
          <p:cNvPr id="4" name="Slide Number Placeholder 3"/>
          <p:cNvSpPr>
            <a:spLocks noGrp="1"/>
          </p:cNvSpPr>
          <p:nvPr>
            <p:ph type="sldNum" sz="quarter" idx="5"/>
          </p:nvPr>
        </p:nvSpPr>
        <p:spPr/>
        <p:txBody>
          <a:bodyPr/>
          <a:lstStyle/>
          <a:p>
            <a:fld id="{5CC96122-7267-4684-8DE2-D4268583B375}"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approving the preview of your Account information, you will be taken to the Digital Library Welcome Tutorial. You may view the Welcome Tutorial, which is optional, by clicking on the questions in blue text. Click </a:t>
            </a:r>
            <a:r>
              <a:rPr lang="en-US" b="1" smtClean="0"/>
              <a:t>Close Tutorial </a:t>
            </a:r>
            <a:r>
              <a:rPr lang="en-US" smtClean="0"/>
              <a:t>to continue to the Digital Library.</a:t>
            </a:r>
          </a:p>
        </p:txBody>
      </p:sp>
      <p:sp>
        <p:nvSpPr>
          <p:cNvPr id="4" name="Slide Number Placeholder 3"/>
          <p:cNvSpPr>
            <a:spLocks noGrp="1"/>
          </p:cNvSpPr>
          <p:nvPr>
            <p:ph type="sldNum" sz="quarter" idx="5"/>
          </p:nvPr>
        </p:nvSpPr>
        <p:spPr/>
        <p:txBody>
          <a:bodyPr/>
          <a:lstStyle/>
          <a:p>
            <a:fld id="{BE8484C1-F085-4563-84D1-B323D5079582}"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spcBef>
                <a:spcPts val="1800"/>
              </a:spcBef>
              <a:spcAft>
                <a:spcPts val="1200"/>
              </a:spcAft>
              <a:buFont typeface="Arial"/>
              <a:buNone/>
              <a:defRPr/>
            </a:pPr>
            <a:r>
              <a:rPr lang="en-US" dirty="0" smtClean="0">
                <a:ea typeface="+mn-ea"/>
              </a:rPr>
              <a:t>We will now review how to edit your Personal Profile.</a:t>
            </a:r>
          </a:p>
          <a:p>
            <a:pPr marL="171450" indent="-171450">
              <a:buFont typeface="Arial" panose="020B0604020202020204" pitchFamily="34" charset="0"/>
              <a:buChar char="•"/>
              <a:defRPr/>
            </a:pPr>
            <a:endParaRPr lang="en-US" dirty="0">
              <a:ea typeface="+mn-ea"/>
            </a:endParaRPr>
          </a:p>
        </p:txBody>
      </p:sp>
      <p:sp>
        <p:nvSpPr>
          <p:cNvPr id="4" name="Slide Number Placeholder 3"/>
          <p:cNvSpPr>
            <a:spLocks noGrp="1"/>
          </p:cNvSpPr>
          <p:nvPr>
            <p:ph type="sldNum" sz="quarter" idx="5"/>
          </p:nvPr>
        </p:nvSpPr>
        <p:spPr/>
        <p:txBody>
          <a:bodyPr/>
          <a:lstStyle/>
          <a:p>
            <a:fld id="{701AEBB4-5533-40A3-8DFC-17C697848612}" type="slidenum">
              <a:rPr lang="en-US">
                <a:solidFill>
                  <a:srgbClr val="000000"/>
                </a:solidFill>
              </a:rPr>
              <a:pPr/>
              <a:t>24</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You can return to your Personal Profile page from anywhere in the Digital Library by clicking on your name in the header on the top right of the page and selecting </a:t>
            </a:r>
            <a:r>
              <a:rPr lang="en-US" b="1" smtClean="0"/>
              <a:t>Account</a:t>
            </a:r>
            <a:r>
              <a:rPr lang="en-US" smtClean="0"/>
              <a:t>.  </a:t>
            </a:r>
          </a:p>
          <a:p>
            <a:endParaRPr lang="en-US" smtClean="0"/>
          </a:p>
        </p:txBody>
      </p:sp>
      <p:sp>
        <p:nvSpPr>
          <p:cNvPr id="4" name="Slide Number Placeholder 3"/>
          <p:cNvSpPr>
            <a:spLocks noGrp="1"/>
          </p:cNvSpPr>
          <p:nvPr>
            <p:ph type="sldNum" sz="quarter" idx="5"/>
          </p:nvPr>
        </p:nvSpPr>
        <p:spPr/>
        <p:txBody>
          <a:bodyPr/>
          <a:lstStyle/>
          <a:p>
            <a:fld id="{BB3FBDE3-4440-4CFF-AD33-B5C2D520019E}"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ea typeface="+mn-ea"/>
              </a:rPr>
              <a:t>This is the Personal Profile page. </a:t>
            </a:r>
          </a:p>
          <a:p>
            <a:pPr marL="171450" indent="-171450">
              <a:buFont typeface="Arial" panose="020B0604020202020204" pitchFamily="34" charset="0"/>
              <a:buChar char="•"/>
              <a:defRPr/>
            </a:pPr>
            <a:r>
              <a:rPr lang="en-US" dirty="0" smtClean="0">
                <a:ea typeface="+mn-ea"/>
              </a:rPr>
              <a:t>This is where you provide information about yourself and decide what information will be visible to other users of the Digital Library. </a:t>
            </a:r>
          </a:p>
          <a:p>
            <a:pPr marL="171450" indent="-171450">
              <a:buFont typeface="Arial" panose="020B0604020202020204" pitchFamily="34" charset="0"/>
              <a:buChar char="•"/>
              <a:defRPr/>
            </a:pPr>
            <a:r>
              <a:rPr lang="en-US" dirty="0" smtClean="0">
                <a:ea typeface="+mn-ea"/>
              </a:rPr>
              <a:t>There are three tabs on your Personal Profile Page: Account, Notifications, and Favorites. Be sure to review the Helpful Information below the tabs. Click </a:t>
            </a:r>
            <a:r>
              <a:rPr lang="en-US" b="1" dirty="0" smtClean="0">
                <a:ea typeface="+mn-ea"/>
              </a:rPr>
              <a:t>read more</a:t>
            </a:r>
            <a:r>
              <a:rPr lang="en-US" dirty="0" smtClean="0">
                <a:ea typeface="+mn-ea"/>
              </a:rPr>
              <a:t> to view more.</a:t>
            </a:r>
          </a:p>
          <a:p>
            <a:pPr marL="171450" indent="-171450">
              <a:buFont typeface="Arial" panose="020B0604020202020204" pitchFamily="34" charset="0"/>
              <a:buChar char="•"/>
              <a:defRPr/>
            </a:pPr>
            <a:r>
              <a:rPr lang="en-US" dirty="0" smtClean="0">
                <a:ea typeface="+mn-ea"/>
              </a:rPr>
              <a:t>You are required to complete every section, tab, and field with a red asterisk.</a:t>
            </a:r>
          </a:p>
          <a:p>
            <a:pPr marL="171450" indent="-171450">
              <a:buFont typeface="Arial" panose="020B0604020202020204" pitchFamily="34" charset="0"/>
              <a:buChar char="•"/>
              <a:defRPr/>
            </a:pPr>
            <a:endParaRPr lang="en-US" dirty="0" smtClean="0">
              <a:ea typeface="+mn-ea"/>
            </a:endParaRPr>
          </a:p>
          <a:p>
            <a:pPr>
              <a:defRPr/>
            </a:pPr>
            <a:endParaRPr lang="en-US" dirty="0">
              <a:ea typeface="+mn-ea"/>
            </a:endParaRPr>
          </a:p>
        </p:txBody>
      </p:sp>
      <p:sp>
        <p:nvSpPr>
          <p:cNvPr id="4" name="Slide Number Placeholder 3"/>
          <p:cNvSpPr>
            <a:spLocks noGrp="1"/>
          </p:cNvSpPr>
          <p:nvPr>
            <p:ph type="sldNum" sz="quarter" idx="5"/>
          </p:nvPr>
        </p:nvSpPr>
        <p:spPr/>
        <p:txBody>
          <a:bodyPr/>
          <a:lstStyle/>
          <a:p>
            <a:fld id="{48E5DB20-C58E-49C2-9DC1-C4780E727676}"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buFontTx/>
              <a:buChar char="•"/>
            </a:pPr>
            <a:r>
              <a:rPr lang="en-US" smtClean="0"/>
              <a:t>Let</a:t>
            </a:r>
            <a:r>
              <a:rPr lang="en-US" altLang="en-US" smtClean="0"/>
              <a:t>’</a:t>
            </a:r>
            <a:r>
              <a:rPr lang="en-US" smtClean="0"/>
              <a:t>s first look at the Account tab.</a:t>
            </a:r>
          </a:p>
          <a:p>
            <a:pPr marL="171450" indent="-171450">
              <a:buFontTx/>
              <a:buChar char="•"/>
            </a:pPr>
            <a:r>
              <a:rPr lang="en-US" smtClean="0"/>
              <a:t>The first section is </a:t>
            </a:r>
            <a:r>
              <a:rPr lang="en-US" b="1" smtClean="0"/>
              <a:t>Personal Information</a:t>
            </a:r>
            <a:r>
              <a:rPr lang="en-US" smtClean="0"/>
              <a:t>.</a:t>
            </a:r>
          </a:p>
          <a:p>
            <a:pPr marL="171450" indent="-171450"/>
            <a:endParaRPr lang="en-US" smtClean="0"/>
          </a:p>
          <a:p>
            <a:pPr marL="171450" indent="-171450"/>
            <a:endParaRPr lang="en-US" smtClean="0"/>
          </a:p>
        </p:txBody>
      </p:sp>
      <p:sp>
        <p:nvSpPr>
          <p:cNvPr id="4" name="Slide Number Placeholder 3"/>
          <p:cNvSpPr>
            <a:spLocks noGrp="1"/>
          </p:cNvSpPr>
          <p:nvPr>
            <p:ph type="sldNum" sz="quarter" idx="5"/>
          </p:nvPr>
        </p:nvSpPr>
        <p:spPr/>
        <p:txBody>
          <a:bodyPr/>
          <a:lstStyle/>
          <a:p>
            <a:fld id="{D95E15C9-D466-4E4D-8480-4CBDE18027AD}"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ea typeface="+mn-ea"/>
              </a:rPr>
              <a:t>On the Personal Information page, you will enter your first name and last name, and then select your title from the drop-down menu. </a:t>
            </a:r>
          </a:p>
          <a:p>
            <a:pPr marL="171450" indent="-171450">
              <a:buFont typeface="Arial" panose="020B0604020202020204" pitchFamily="34" charset="0"/>
              <a:buChar char="•"/>
              <a:defRPr/>
            </a:pPr>
            <a:r>
              <a:rPr lang="en-US" dirty="0" smtClean="0">
                <a:ea typeface="+mn-ea"/>
              </a:rPr>
              <a:t>You will also have the option of uploading a profile picture and adding your background information in the </a:t>
            </a:r>
            <a:r>
              <a:rPr lang="en-US" b="1" dirty="0" smtClean="0">
                <a:ea typeface="+mn-ea"/>
              </a:rPr>
              <a:t>About me</a:t>
            </a:r>
            <a:r>
              <a:rPr lang="en-US" dirty="0" smtClean="0">
                <a:ea typeface="+mn-ea"/>
              </a:rPr>
              <a:t> section. </a:t>
            </a:r>
          </a:p>
          <a:p>
            <a:pPr marL="171450" indent="-171450">
              <a:buFont typeface="Arial" panose="020B0604020202020204" pitchFamily="34" charset="0"/>
              <a:buChar char="•"/>
              <a:defRPr/>
            </a:pPr>
            <a:r>
              <a:rPr lang="en-US" dirty="0" smtClean="0">
                <a:ea typeface="+mn-ea"/>
              </a:rPr>
              <a:t>There is a green </a:t>
            </a:r>
            <a:r>
              <a:rPr lang="en-US" b="1" dirty="0" smtClean="0">
                <a:ea typeface="+mn-ea"/>
              </a:rPr>
              <a:t>Save Changes</a:t>
            </a:r>
            <a:r>
              <a:rPr lang="en-US" dirty="0" smtClean="0">
                <a:ea typeface="+mn-ea"/>
              </a:rPr>
              <a:t> button at the bottom right side of the screen. Click this</a:t>
            </a:r>
            <a:r>
              <a:rPr lang="en-US" b="1" dirty="0" smtClean="0">
                <a:ea typeface="+mn-ea"/>
              </a:rPr>
              <a:t> </a:t>
            </a:r>
            <a:r>
              <a:rPr lang="en-US" dirty="0" smtClean="0">
                <a:ea typeface="+mn-ea"/>
              </a:rPr>
              <a:t>button to save your personal information before moving to the next tab.</a:t>
            </a:r>
          </a:p>
          <a:p>
            <a:pPr>
              <a:buFont typeface="Arial" panose="020B0604020202020204" pitchFamily="34" charset="0"/>
              <a:buNone/>
              <a:defRPr/>
            </a:pPr>
            <a:endParaRPr lang="en-US" dirty="0" smtClean="0">
              <a:ea typeface="+mn-ea"/>
            </a:endParaRPr>
          </a:p>
          <a:p>
            <a:pPr>
              <a:defRPr/>
            </a:pPr>
            <a:endParaRPr lang="en-US" dirty="0">
              <a:ea typeface="+mn-ea"/>
            </a:endParaRPr>
          </a:p>
        </p:txBody>
      </p:sp>
      <p:sp>
        <p:nvSpPr>
          <p:cNvPr id="4" name="Slide Number Placeholder 3"/>
          <p:cNvSpPr>
            <a:spLocks noGrp="1"/>
          </p:cNvSpPr>
          <p:nvPr>
            <p:ph type="sldNum" sz="quarter" idx="5"/>
          </p:nvPr>
        </p:nvSpPr>
        <p:spPr/>
        <p:txBody>
          <a:bodyPr/>
          <a:lstStyle/>
          <a:p>
            <a:fld id="{D1FE7A07-7E15-42A5-AA08-7AD585E5F51B}"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After entering personal information, click the </a:t>
            </a:r>
            <a:r>
              <a:rPr lang="en-US" b="1" smtClean="0"/>
              <a:t>Expertise</a:t>
            </a:r>
            <a:r>
              <a:rPr lang="en-US" smtClean="0"/>
              <a:t> tab on the left side of the screen to add information about your professional background. </a:t>
            </a:r>
          </a:p>
          <a:p>
            <a:pPr marL="171450" indent="-171450">
              <a:buFontTx/>
              <a:buChar char="•"/>
            </a:pPr>
            <a:r>
              <a:rPr lang="en-US" smtClean="0"/>
              <a:t>Select the appropriate subject(s), grade(s), and student population(s) that apply to you. </a:t>
            </a:r>
          </a:p>
          <a:p>
            <a:pPr marL="171450" indent="-171450">
              <a:buFontTx/>
              <a:buChar char="•"/>
            </a:pPr>
            <a:r>
              <a:rPr lang="en-US" smtClean="0"/>
              <a:t>When you click in each box, a drop-down menu of choices will appear for each field. The </a:t>
            </a:r>
            <a:r>
              <a:rPr lang="en-US" b="1" smtClean="0"/>
              <a:t>Student Population(s)</a:t>
            </a:r>
            <a:r>
              <a:rPr lang="en-US" smtClean="0"/>
              <a:t> field is shown as an example.</a:t>
            </a:r>
          </a:p>
          <a:p>
            <a:pPr marL="171450" indent="-171450">
              <a:buFontTx/>
              <a:buChar char="•"/>
            </a:pPr>
            <a:r>
              <a:rPr lang="en-US" smtClean="0"/>
              <a:t>This tab also has a green </a:t>
            </a:r>
            <a:r>
              <a:rPr lang="en-US" b="1" smtClean="0"/>
              <a:t>Save Changes</a:t>
            </a:r>
            <a:r>
              <a:rPr lang="en-US" smtClean="0"/>
              <a:t> button at the bottom right side of the screen. Click this</a:t>
            </a:r>
            <a:r>
              <a:rPr lang="en-US" b="1" smtClean="0"/>
              <a:t> </a:t>
            </a:r>
            <a:r>
              <a:rPr lang="en-US" smtClean="0"/>
              <a:t>button to save information on your expertise.</a:t>
            </a:r>
          </a:p>
        </p:txBody>
      </p:sp>
      <p:sp>
        <p:nvSpPr>
          <p:cNvPr id="4" name="Slide Number Placeholder 3"/>
          <p:cNvSpPr>
            <a:spLocks noGrp="1"/>
          </p:cNvSpPr>
          <p:nvPr>
            <p:ph type="sldNum" sz="quarter" idx="5"/>
          </p:nvPr>
        </p:nvSpPr>
        <p:spPr/>
        <p:txBody>
          <a:bodyPr/>
          <a:lstStyle/>
          <a:p>
            <a:fld id="{5040EBE0-0C9A-46B8-B90C-1C24F762E422}"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start by reviewing how you will login to the Digital Library for the first time.</a:t>
            </a:r>
          </a:p>
          <a:p>
            <a:endParaRPr lang="en-US" smtClean="0"/>
          </a:p>
        </p:txBody>
      </p:sp>
      <p:sp>
        <p:nvSpPr>
          <p:cNvPr id="4" name="Slide Number Placeholder 3"/>
          <p:cNvSpPr>
            <a:spLocks noGrp="1"/>
          </p:cNvSpPr>
          <p:nvPr>
            <p:ph type="sldNum" sz="quarter" idx="5"/>
          </p:nvPr>
        </p:nvSpPr>
        <p:spPr/>
        <p:txBody>
          <a:bodyPr/>
          <a:lstStyle/>
          <a:p>
            <a:fld id="{3631D88E-BA29-42DF-B364-3BE0F88FC0DB}" type="slidenum">
              <a:rPr lang="en-US">
                <a:solidFill>
                  <a:srgbClr val="000000"/>
                </a:solidFill>
              </a:rPr>
              <a:pPr/>
              <a:t>3</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After entering your expertise, click the </a:t>
            </a:r>
            <a:r>
              <a:rPr lang="en-US" b="1" smtClean="0"/>
              <a:t>Privacy</a:t>
            </a:r>
            <a:r>
              <a:rPr lang="en-US" smtClean="0"/>
              <a:t> tab on the left side.</a:t>
            </a:r>
          </a:p>
          <a:p>
            <a:pPr marL="171450" indent="-171450">
              <a:buFontTx/>
              <a:buChar char="•"/>
            </a:pPr>
            <a:r>
              <a:rPr lang="en-US" smtClean="0"/>
              <a:t>Select the personal information you would like to make visible to other users of the Digital Library by checking the boxes.</a:t>
            </a:r>
          </a:p>
          <a:p>
            <a:pPr marL="171450" indent="-171450">
              <a:buFontTx/>
              <a:buChar char="•"/>
            </a:pPr>
            <a:r>
              <a:rPr lang="en-US" smtClean="0"/>
              <a:t>Please note that users cannot access your full account and no information will be displayed publicly outside of the Digital Library.</a:t>
            </a:r>
          </a:p>
          <a:p>
            <a:pPr marL="171450" indent="-171450">
              <a:buFontTx/>
              <a:buChar char="•"/>
            </a:pPr>
            <a:r>
              <a:rPr lang="en-US" smtClean="0"/>
              <a:t>Click the </a:t>
            </a:r>
            <a:r>
              <a:rPr lang="en-US" b="1" smtClean="0"/>
              <a:t>Save Changes </a:t>
            </a:r>
            <a:r>
              <a:rPr lang="en-US" smtClean="0"/>
              <a:t>button on the bottom right side of the screen to save your privacy choices.</a:t>
            </a:r>
          </a:p>
        </p:txBody>
      </p:sp>
      <p:sp>
        <p:nvSpPr>
          <p:cNvPr id="4" name="Slide Number Placeholder 3"/>
          <p:cNvSpPr>
            <a:spLocks noGrp="1"/>
          </p:cNvSpPr>
          <p:nvPr>
            <p:ph type="sldNum" sz="quarter" idx="5"/>
          </p:nvPr>
        </p:nvSpPr>
        <p:spPr/>
        <p:txBody>
          <a:bodyPr/>
          <a:lstStyle/>
          <a:p>
            <a:fld id="{E0BB8D8D-61A0-4DF1-954F-475E17EB09B9}"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the </a:t>
            </a:r>
            <a:r>
              <a:rPr lang="en-US" b="1" smtClean="0"/>
              <a:t>Save Changes </a:t>
            </a:r>
            <a:r>
              <a:rPr lang="en-US" smtClean="0"/>
              <a:t>button, you will receive a confirmation that your changes were saved.</a:t>
            </a:r>
          </a:p>
        </p:txBody>
      </p:sp>
      <p:sp>
        <p:nvSpPr>
          <p:cNvPr id="4" name="Slide Number Placeholder 3"/>
          <p:cNvSpPr>
            <a:spLocks noGrp="1"/>
          </p:cNvSpPr>
          <p:nvPr>
            <p:ph type="sldNum" sz="quarter" idx="5"/>
          </p:nvPr>
        </p:nvSpPr>
        <p:spPr/>
        <p:txBody>
          <a:bodyPr/>
          <a:lstStyle/>
          <a:p>
            <a:fld id="{B3A43B85-39E5-4FEF-BA4C-126608D96EA1}" type="slidenum">
              <a:rPr lang="en-US"/>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you are a new user, you will receive an activation email containing your user name, temporary password, and a link to the Digital Library. Click on the link.</a:t>
            </a:r>
          </a:p>
        </p:txBody>
      </p:sp>
      <p:sp>
        <p:nvSpPr>
          <p:cNvPr id="4" name="Slide Number Placeholder 3"/>
          <p:cNvSpPr>
            <a:spLocks noGrp="1"/>
          </p:cNvSpPr>
          <p:nvPr>
            <p:ph type="sldNum" sz="quarter" idx="5"/>
          </p:nvPr>
        </p:nvSpPr>
        <p:spPr/>
        <p:txBody>
          <a:bodyPr/>
          <a:lstStyle/>
          <a:p>
            <a:fld id="{50A0B471-F11B-4DF7-BEF1-EDB8BA702A4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Once you click on the link in the activation email, you will be taken to the Smarter Balanced Single Sign On login page as shown. Enter the username and temporary password provided in the email and click </a:t>
            </a:r>
            <a:r>
              <a:rPr lang="en-US" b="1" smtClean="0"/>
              <a:t>Log In </a:t>
            </a:r>
            <a:r>
              <a:rPr lang="en-US" smtClean="0"/>
              <a:t>to continue. </a:t>
            </a:r>
          </a:p>
          <a:p>
            <a:endParaRPr lang="en-US" smtClean="0"/>
          </a:p>
        </p:txBody>
      </p:sp>
      <p:sp>
        <p:nvSpPr>
          <p:cNvPr id="4" name="Slide Number Placeholder 3"/>
          <p:cNvSpPr>
            <a:spLocks noGrp="1"/>
          </p:cNvSpPr>
          <p:nvPr>
            <p:ph type="sldNum" sz="quarter" idx="5"/>
          </p:nvPr>
        </p:nvSpPr>
        <p:spPr/>
        <p:txBody>
          <a:bodyPr/>
          <a:lstStyle/>
          <a:p>
            <a:fld id="{8EFBE095-6245-4BCE-AB7D-BB545CFCA2F6}"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review how to create your own password.</a:t>
            </a:r>
          </a:p>
        </p:txBody>
      </p:sp>
      <p:sp>
        <p:nvSpPr>
          <p:cNvPr id="4" name="Slide Number Placeholder 3"/>
          <p:cNvSpPr>
            <a:spLocks noGrp="1"/>
          </p:cNvSpPr>
          <p:nvPr>
            <p:ph type="sldNum" sz="quarter" idx="5"/>
          </p:nvPr>
        </p:nvSpPr>
        <p:spPr/>
        <p:txBody>
          <a:bodyPr/>
          <a:lstStyle/>
          <a:p>
            <a:fld id="{DF052D1C-E96B-4E6C-BA59-738DCFBBE028}" type="slidenum">
              <a:rPr lang="en-US">
                <a:solidFill>
                  <a:srgbClr val="000000"/>
                </a:solidFill>
              </a:rPr>
              <a:pPr/>
              <a:t>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you are a new user logging in for the first time, you will automatically be asked to create a new password.</a:t>
            </a:r>
          </a:p>
        </p:txBody>
      </p:sp>
      <p:sp>
        <p:nvSpPr>
          <p:cNvPr id="4" name="Slide Number Placeholder 3"/>
          <p:cNvSpPr>
            <a:spLocks noGrp="1"/>
          </p:cNvSpPr>
          <p:nvPr>
            <p:ph type="sldNum" sz="quarter" idx="5"/>
          </p:nvPr>
        </p:nvSpPr>
        <p:spPr/>
        <p:txBody>
          <a:bodyPr/>
          <a:lstStyle/>
          <a:p>
            <a:fld id="{8E5B95A4-0015-4FF0-B705-04DC6E834FB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Enter your temporary password in the </a:t>
            </a:r>
            <a:r>
              <a:rPr lang="en-US" b="1" smtClean="0"/>
              <a:t>Old Password </a:t>
            </a:r>
            <a:r>
              <a:rPr lang="en-US" smtClean="0"/>
              <a:t>field. Type in a new password in the </a:t>
            </a:r>
            <a:r>
              <a:rPr lang="en-US" b="1" smtClean="0"/>
              <a:t>New Password</a:t>
            </a:r>
            <a:r>
              <a:rPr lang="en-US" smtClean="0"/>
              <a:t> field. Confirm your new password by retyping your new password in the </a:t>
            </a:r>
            <a:r>
              <a:rPr lang="en-US" b="1" smtClean="0"/>
              <a:t>Confirm Password</a:t>
            </a:r>
            <a:r>
              <a:rPr lang="en-US" smtClean="0"/>
              <a:t> field. Click </a:t>
            </a:r>
            <a:r>
              <a:rPr lang="en-US" b="1" smtClean="0"/>
              <a:t>Submit</a:t>
            </a:r>
            <a:r>
              <a:rPr lang="en-US" smtClean="0"/>
              <a:t>.</a:t>
            </a:r>
          </a:p>
        </p:txBody>
      </p:sp>
      <p:sp>
        <p:nvSpPr>
          <p:cNvPr id="4" name="Slide Number Placeholder 3"/>
          <p:cNvSpPr>
            <a:spLocks noGrp="1"/>
          </p:cNvSpPr>
          <p:nvPr>
            <p:ph type="sldNum" sz="quarter" idx="5"/>
          </p:nvPr>
        </p:nvSpPr>
        <p:spPr/>
        <p:txBody>
          <a:bodyPr/>
          <a:lstStyle/>
          <a:p>
            <a:fld id="{4972235E-FF36-455A-B704-68D798EA3AB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You will be asked to select one of three security questions. Select one and type your answer in the text box opposite the question. Click </a:t>
            </a:r>
            <a:r>
              <a:rPr lang="en-US" b="1" smtClean="0"/>
              <a:t>Save.</a:t>
            </a:r>
            <a:endParaRPr lang="en-US" smtClean="0"/>
          </a:p>
        </p:txBody>
      </p:sp>
      <p:sp>
        <p:nvSpPr>
          <p:cNvPr id="4" name="Slide Number Placeholder 3"/>
          <p:cNvSpPr>
            <a:spLocks noGrp="1"/>
          </p:cNvSpPr>
          <p:nvPr>
            <p:ph type="sldNum" sz="quarter" idx="5"/>
          </p:nvPr>
        </p:nvSpPr>
        <p:spPr/>
        <p:txBody>
          <a:bodyPr/>
          <a:lstStyle/>
          <a:p>
            <a:fld id="{40B59A93-F713-4159-875F-5240B70D5503}"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r>
              <a:rPr lang="en-US"/>
              <a:t>Slide </a:t>
            </a:r>
            <a:fld id="{5E297124-F97E-4A7A-A454-117E7B8C6F9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0C17E20C-91F3-4C25-9623-1A04C6162B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BF2158E7-2718-4619-BA65-613C890BCB5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r>
              <a:rPr lang="en-US"/>
              <a:t>Slide </a:t>
            </a:r>
            <a:fld id="{ED0E4D95-4F3B-477B-86C9-22B64A99DF8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a:xfrm>
            <a:off x="6692900" y="6410325"/>
            <a:ext cx="2133600" cy="365125"/>
          </a:xfrm>
        </p:spPr>
        <p:txBody>
          <a:bodyPr/>
          <a:lstStyle>
            <a:lvl1pPr>
              <a:defRPr/>
            </a:lvl1pPr>
          </a:lstStyle>
          <a:p>
            <a:fld id="{A067C119-C459-4CFB-B898-D8262E476E6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38225"/>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5889"/>
            <a:ext cx="8229600" cy="869874"/>
          </a:xfrm>
        </p:spPr>
        <p:txBody>
          <a:bodyPr anchor="b">
            <a:noAutofit/>
          </a:bodyPr>
          <a:lstStyle>
            <a:lvl1pPr algn="l"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075"/>
            <a:ext cx="8229600" cy="4800595"/>
          </a:xfrm>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3508375" y="6692900"/>
            <a:ext cx="2133600" cy="158750"/>
          </a:xfrm>
        </p:spPr>
        <p:txBody>
          <a:bodyPr/>
          <a:lstStyle>
            <a:lvl1pPr>
              <a:defRPr sz="900"/>
            </a:lvl1pPr>
          </a:lstStyle>
          <a:p>
            <a:r>
              <a:rPr lang="en-US"/>
              <a:t>Page </a:t>
            </a:r>
            <a:fld id="{1343187A-6050-4332-91E1-9A0C69B533B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EF6255-2323-45DC-99A0-6DDD505CC2F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B2787F3-0CC5-4DF3-BFDF-30FB6092A88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E7EBF446-D17D-457A-8397-FA3AC6A8DE4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1DF5AA2-9093-426B-A0EF-69D77BD7B6F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307F1483-046D-4FBE-88BC-075F6A51F25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42100" y="6407150"/>
            <a:ext cx="2133600" cy="365125"/>
          </a:xfrm>
        </p:spPr>
        <p:txBody>
          <a:bodyPr/>
          <a:lstStyle>
            <a:lvl1pPr>
              <a:defRPr>
                <a:solidFill>
                  <a:srgbClr val="63666A"/>
                </a:solidFill>
              </a:defRPr>
            </a:lvl1pPr>
          </a:lstStyle>
          <a:p>
            <a:r>
              <a:rPr lang="en-US"/>
              <a:t>Slide </a:t>
            </a:r>
            <a:fld id="{88F2EF74-BDC9-4AFE-9209-A0AFE2F6A22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6EFEC4B-633E-4FBB-998A-D0971EF94D8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1AEF140-D1BD-40EA-A345-FDB981ACE7E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68FB45-54F3-490C-ADDD-58AC4C60F46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C2CB03-F099-46B6-B780-6777B2268F07}"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B14E0349-AA66-4362-966C-D0170D4457B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6CFFF3B-5739-422F-AD0A-B72506062A9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r>
              <a:rPr lang="en-US"/>
              <a:t>Slide </a:t>
            </a:r>
            <a:fld id="{A8A66AFA-853C-4E41-925E-056E496DAB9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CA068CB8-8B3E-4FE8-800B-2D9CB73212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63666A"/>
                </a:solidFill>
              </a:defRPr>
            </a:lvl1pPr>
          </a:lstStyle>
          <a:p>
            <a:r>
              <a:rPr lang="en-US"/>
              <a:t>Slide </a:t>
            </a:r>
            <a:fld id="{0796F476-0B38-44D0-AA0A-EE7D0A6F0B0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C31FCE9B-6BC4-4E34-9535-F0437D670F5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2A88A697-9EF7-405C-8713-C33784942C0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36296DE-9BC3-48F6-AE48-1FBC655137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45E7D4A-A7B6-4341-85D1-3D211F6763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80200" y="64071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Calibri" pitchFamily="34" charset="0"/>
              </a:defRPr>
            </a:lvl1pPr>
          </a:lstStyle>
          <a:p>
            <a:r>
              <a:rPr lang="en-US"/>
              <a:t>Slide </a:t>
            </a:r>
            <a:fld id="{4196B49C-05DF-4D5C-9548-C0BFC178C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ＭＳ Ｐゴシック" pitchFamily="34" charset="-128"/>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2pPr>
      <a:lvl3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3pPr>
      <a:lvl4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4pPr>
      <a:lvl5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itchFamily="34" charset="0"/>
        <a:buChar char="•"/>
        <a:defRPr lang="en-US" sz="3200" kern="1200" dirty="0">
          <a:solidFill>
            <a:schemeClr val="tx1"/>
          </a:solidFill>
          <a:latin typeface="Franklin Gothic Book"/>
          <a:ea typeface="ＭＳ Ｐゴシック" pitchFamily="34" charset="-128"/>
          <a:cs typeface="+mn-cs"/>
        </a:defRPr>
      </a:lvl1pPr>
      <a:lvl2pPr marL="742950" indent="-285750" algn="l" defTabSz="457200" rtl="0" eaLnBrk="0" fontAlgn="base" hangingPunct="0">
        <a:lnSpc>
          <a:spcPct val="90000"/>
        </a:lnSpc>
        <a:spcBef>
          <a:spcPts val="563"/>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lnSpc>
          <a:spcPct val="90000"/>
        </a:lnSpc>
        <a:spcBef>
          <a:spcPts val="563"/>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115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cs typeface="Arial" pitchFamily="34" charset="0"/>
              </a:defRPr>
            </a:lvl1pPr>
          </a:lstStyle>
          <a:p>
            <a:fld id="{F198CF9B-78B5-491B-8959-D95A7B550535}" type="slidenum">
              <a:rPr lang="en-US"/>
              <a:pPr/>
              <a:t>‹#›</a:t>
            </a:fld>
            <a:endParaRPr lang="en-US"/>
          </a:p>
        </p:txBody>
      </p:sp>
      <p:pic>
        <p:nvPicPr>
          <p:cNvPr id="2053" name="Picture 2"/>
          <p:cNvPicPr>
            <a:picLocks noChangeAspect="1" noChangeArrowheads="1"/>
          </p:cNvPicPr>
          <p:nvPr/>
        </p:nvPicPr>
        <p:blipFill>
          <a:blip r:embed="rId15"/>
          <a:srcRect/>
          <a:stretch>
            <a:fillRect/>
          </a:stretch>
        </p:blipFill>
        <p:spPr bwMode="auto">
          <a:xfrm>
            <a:off x="7535863" y="6303963"/>
            <a:ext cx="1585912" cy="533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iming>
    <p:tnLst>
      <p:par>
        <p:cTn id="1" dur="indefinite" restart="never" nodeType="tmRoot"/>
      </p:par>
    </p:tnLst>
  </p:timing>
  <p:hf hdr="0" ftr="0" dt="0"/>
  <p:txStyles>
    <p:titleStyle>
      <a:lvl1pPr algn="ctr" defTabSz="457200" rtl="0" fontAlgn="base">
        <a:spcBef>
          <a:spcPct val="0"/>
        </a:spcBef>
        <a:spcAft>
          <a:spcPct val="0"/>
        </a:spcAft>
        <a:defRPr lang="en-US" sz="3200" b="1" kern="1200" dirty="0">
          <a:solidFill>
            <a:srgbClr val="006298"/>
          </a:solidFill>
          <a:latin typeface="Arial" pitchFamily="34" charset="0"/>
          <a:ea typeface="ＭＳ Ｐゴシック" pitchFamily="34" charset="-128"/>
          <a:cs typeface="Arial" pitchFamily="34" charset="0"/>
        </a:defRPr>
      </a:lvl1pPr>
      <a:lvl2pPr algn="ctr" defTabSz="457200" rtl="0" fontAlgn="base">
        <a:spcBef>
          <a:spcPct val="0"/>
        </a:spcBef>
        <a:spcAft>
          <a:spcPct val="0"/>
        </a:spcAft>
        <a:defRPr sz="3200" b="1">
          <a:solidFill>
            <a:srgbClr val="006298"/>
          </a:solidFill>
          <a:latin typeface="Arial" pitchFamily="34" charset="0"/>
          <a:ea typeface="ＭＳ Ｐゴシック" pitchFamily="34" charset="-128"/>
        </a:defRPr>
      </a:lvl2pPr>
      <a:lvl3pPr algn="ctr" defTabSz="457200" rtl="0" fontAlgn="base">
        <a:spcBef>
          <a:spcPct val="0"/>
        </a:spcBef>
        <a:spcAft>
          <a:spcPct val="0"/>
        </a:spcAft>
        <a:defRPr sz="3200" b="1">
          <a:solidFill>
            <a:srgbClr val="006298"/>
          </a:solidFill>
          <a:latin typeface="Arial" pitchFamily="34" charset="0"/>
          <a:ea typeface="ＭＳ Ｐゴシック" pitchFamily="34" charset="-128"/>
        </a:defRPr>
      </a:lvl3pPr>
      <a:lvl4pPr algn="ctr" defTabSz="457200" rtl="0" fontAlgn="base">
        <a:spcBef>
          <a:spcPct val="0"/>
        </a:spcBef>
        <a:spcAft>
          <a:spcPct val="0"/>
        </a:spcAft>
        <a:defRPr sz="3200" b="1">
          <a:solidFill>
            <a:srgbClr val="006298"/>
          </a:solidFill>
          <a:latin typeface="Arial" pitchFamily="34" charset="0"/>
          <a:ea typeface="ＭＳ Ｐゴシック" pitchFamily="34" charset="-128"/>
        </a:defRPr>
      </a:lvl4pPr>
      <a:lvl5pPr algn="ctr" defTabSz="457200" rtl="0" fontAlgn="base">
        <a:spcBef>
          <a:spcPct val="0"/>
        </a:spcBef>
        <a:spcAft>
          <a:spcPct val="0"/>
        </a:spcAft>
        <a:defRPr sz="3200" b="1">
          <a:solidFill>
            <a:srgbClr val="006298"/>
          </a:solidFill>
          <a:latin typeface="Arial"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Arial" pitchFamily="34" charset="0"/>
          <a:ea typeface="ＭＳ Ｐゴシック" pitchFamily="34" charset="-128"/>
        </a:defRPr>
      </a:lvl6pPr>
      <a:lvl7pPr marL="914400" algn="ctr" defTabSz="457200" rtl="0" fontAlgn="base">
        <a:spcBef>
          <a:spcPct val="0"/>
        </a:spcBef>
        <a:spcAft>
          <a:spcPct val="0"/>
        </a:spcAft>
        <a:defRPr sz="3200" b="1">
          <a:solidFill>
            <a:srgbClr val="006298"/>
          </a:solidFill>
          <a:latin typeface="Arial" pitchFamily="34" charset="0"/>
          <a:ea typeface="ＭＳ Ｐゴシック" pitchFamily="34" charset="-128"/>
        </a:defRPr>
      </a:lvl7pPr>
      <a:lvl8pPr marL="1371600" algn="ctr" defTabSz="457200" rtl="0" fontAlgn="base">
        <a:spcBef>
          <a:spcPct val="0"/>
        </a:spcBef>
        <a:spcAft>
          <a:spcPct val="0"/>
        </a:spcAft>
        <a:defRPr sz="3200" b="1">
          <a:solidFill>
            <a:srgbClr val="006298"/>
          </a:solidFill>
          <a:latin typeface="Arial" pitchFamily="34" charset="0"/>
          <a:ea typeface="ＭＳ Ｐゴシック" pitchFamily="34" charset="-128"/>
        </a:defRPr>
      </a:lvl8pPr>
      <a:lvl9pPr marL="1828800" algn="ctr" defTabSz="457200" rtl="0" fontAlgn="base">
        <a:spcBef>
          <a:spcPct val="0"/>
        </a:spcBef>
        <a:spcAft>
          <a:spcPct val="0"/>
        </a:spcAft>
        <a:defRPr sz="3200" b="1">
          <a:solidFill>
            <a:srgbClr val="006298"/>
          </a:solidFill>
          <a:latin typeface="Arial" pitchFamily="34" charset="0"/>
          <a:ea typeface="ＭＳ Ｐゴシック" pitchFamily="34" charset="-128"/>
        </a:defRPr>
      </a:lvl9pPr>
    </p:titleStyle>
    <p:bodyStyle>
      <a:lvl1pPr marL="342900" indent="-342900" algn="l" defTabSz="457200" rtl="0" fontAlgn="base">
        <a:lnSpc>
          <a:spcPct val="90000"/>
        </a:lnSpc>
        <a:spcBef>
          <a:spcPts val="563"/>
        </a:spcBef>
        <a:spcAft>
          <a:spcPct val="0"/>
        </a:spcAft>
        <a:buClr>
          <a:schemeClr val="accent1"/>
        </a:buClr>
        <a:buSzPct val="125000"/>
        <a:buFont typeface="Arial" pitchFamily="34" charset="0"/>
        <a:buChar char="•"/>
        <a:defRPr lang="en-US" sz="3200" kern="1200" dirty="0">
          <a:solidFill>
            <a:schemeClr val="tx2"/>
          </a:solidFill>
          <a:latin typeface="Arial" pitchFamily="34" charset="0"/>
          <a:ea typeface="ＭＳ Ｐゴシック" pitchFamily="34" charset="-128"/>
          <a:cs typeface="Arial" pitchFamily="34" charset="0"/>
        </a:defRPr>
      </a:lvl1pPr>
      <a:lvl2pPr marL="742950" indent="-285750" algn="l" defTabSz="457200" rtl="0" fontAlgn="base">
        <a:lnSpc>
          <a:spcPct val="90000"/>
        </a:lnSpc>
        <a:spcBef>
          <a:spcPts val="563"/>
        </a:spcBef>
        <a:spcAft>
          <a:spcPct val="0"/>
        </a:spcAft>
        <a:buFont typeface="Arial" pitchFamily="34" charset="0"/>
        <a:buChar char="–"/>
        <a:defRPr sz="2800" kern="1200">
          <a:solidFill>
            <a:schemeClr val="tx2"/>
          </a:solidFill>
          <a:latin typeface="Arial" pitchFamily="34" charset="0"/>
          <a:ea typeface="ＭＳ Ｐゴシック" pitchFamily="34" charset="-128"/>
          <a:cs typeface="Arial" pitchFamily="34" charset="0"/>
        </a:defRPr>
      </a:lvl2pPr>
      <a:lvl3pPr marL="1143000" indent="-228600" algn="l" defTabSz="457200" rtl="0" fontAlgn="base">
        <a:lnSpc>
          <a:spcPct val="90000"/>
        </a:lnSpc>
        <a:spcBef>
          <a:spcPts val="563"/>
        </a:spcBef>
        <a:spcAft>
          <a:spcPct val="0"/>
        </a:spcAft>
        <a:buFont typeface="Arial" pitchFamily="34" charset="0"/>
        <a:buChar char="•"/>
        <a:defRPr sz="2400" kern="1200">
          <a:solidFill>
            <a:schemeClr val="tx2"/>
          </a:solidFill>
          <a:latin typeface="Arial" pitchFamily="34" charset="0"/>
          <a:ea typeface="ＭＳ Ｐゴシック" pitchFamily="34" charset="-128"/>
          <a:cs typeface="Arial" pitchFamily="34" charset="0"/>
        </a:defRPr>
      </a:lvl3pPr>
      <a:lvl4pPr marL="16002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4pPr>
      <a:lvl5pPr marL="20574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493713" y="344488"/>
            <a:ext cx="8256587" cy="769937"/>
          </a:xfrm>
        </p:spPr>
        <p:txBody>
          <a:bodyPr/>
          <a:lstStyle/>
          <a:p>
            <a:r>
              <a:rPr sz="3200" smtClean="0"/>
              <a:t>The Smarter Balanced Assessment Consortium</a:t>
            </a:r>
          </a:p>
        </p:txBody>
      </p:sp>
      <p:sp>
        <p:nvSpPr>
          <p:cNvPr id="14339" name="Subtitle 2"/>
          <p:cNvSpPr>
            <a:spLocks noGrp="1"/>
          </p:cNvSpPr>
          <p:nvPr>
            <p:ph type="subTitle" idx="1"/>
          </p:nvPr>
        </p:nvSpPr>
        <p:spPr>
          <a:xfrm>
            <a:off x="2438400" y="1644650"/>
            <a:ext cx="6294438" cy="569913"/>
          </a:xfrm>
        </p:spPr>
        <p:txBody>
          <a:bodyPr rtlCol="0">
            <a:normAutofit fontScale="92500"/>
          </a:bodyPr>
          <a:lstStyle/>
          <a:p>
            <a:pPr fontAlgn="auto">
              <a:spcBef>
                <a:spcPct val="0"/>
              </a:spcBef>
              <a:spcAft>
                <a:spcPts val="0"/>
              </a:spcAft>
              <a:buFont typeface="Arial"/>
              <a:buNone/>
              <a:defRPr/>
            </a:pPr>
            <a:r>
              <a:rPr b="1" smtClean="0">
                <a:solidFill>
                  <a:srgbClr val="006298"/>
                </a:solidFill>
                <a:ea typeface="+mn-ea"/>
              </a:rPr>
              <a:t>Getting Started in the Digital Library</a:t>
            </a:r>
          </a:p>
          <a:p>
            <a:pPr fontAlgn="auto">
              <a:spcBef>
                <a:spcPct val="0"/>
              </a:spcBef>
              <a:spcAft>
                <a:spcPts val="0"/>
              </a:spcAft>
              <a:buFont typeface="Arial"/>
              <a:buNone/>
              <a:defRPr/>
            </a:pPr>
            <a:endParaRPr b="1" dirty="0" smtClean="0">
              <a:solidFill>
                <a:srgbClr val="006298"/>
              </a:solidFill>
              <a:ea typeface="+mn-ea"/>
            </a:endParaRPr>
          </a:p>
        </p:txBody>
      </p:sp>
      <p:sp>
        <p:nvSpPr>
          <p:cNvPr id="27651" name="Subtitle 2"/>
          <p:cNvSpPr txBox="1">
            <a:spLocks/>
          </p:cNvSpPr>
          <p:nvPr/>
        </p:nvSpPr>
        <p:spPr bwMode="auto">
          <a:xfrm>
            <a:off x="493713" y="4791075"/>
            <a:ext cx="8501062" cy="1112838"/>
          </a:xfrm>
          <a:prstGeom prst="rect">
            <a:avLst/>
          </a:prstGeom>
          <a:noFill/>
          <a:ln w="9525">
            <a:noFill/>
            <a:miter lim="800000"/>
            <a:headEnd/>
            <a:tailEnd/>
          </a:ln>
        </p:spPr>
        <p:txBody>
          <a:bodyPr/>
          <a:lstStyle/>
          <a:p>
            <a:pPr algn="r">
              <a:lnSpc>
                <a:spcPct val="90000"/>
              </a:lnSpc>
              <a:buClr>
                <a:schemeClr val="accent1"/>
              </a:buClr>
              <a:buSzPct val="125000"/>
              <a:buFont typeface="Arial" pitchFamily="34" charset="0"/>
              <a:buNone/>
            </a:pPr>
            <a:endParaRPr lang="en-US" sz="3000" b="1" dirty="0">
              <a:solidFill>
                <a:srgbClr val="006298"/>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Terms of Service</a:t>
            </a:r>
          </a:p>
        </p:txBody>
      </p:sp>
      <p:pic>
        <p:nvPicPr>
          <p:cNvPr id="36866" name="Content Placeholder 4" descr="1.10_Terms of Service2.png"/>
          <p:cNvPicPr>
            <a:picLocks noGrp="1" noChangeAspect="1"/>
          </p:cNvPicPr>
          <p:nvPr>
            <p:ph idx="1"/>
          </p:nvPr>
        </p:nvPicPr>
        <p:blipFill>
          <a:blip r:embed="rId3"/>
          <a:srcRect t="8997" b="-2330"/>
          <a:stretch>
            <a:fillRect/>
          </a:stretch>
        </p:blipFill>
        <p:spPr>
          <a:xfrm>
            <a:off x="457200" y="1422400"/>
            <a:ext cx="8229600" cy="4800600"/>
          </a:xfrm>
        </p:spPr>
      </p:pic>
      <p:sp>
        <p:nvSpPr>
          <p:cNvPr id="36867" name="Slide Number Placeholder 3"/>
          <p:cNvSpPr>
            <a:spLocks noGrp="1"/>
          </p:cNvSpPr>
          <p:nvPr>
            <p:ph type="sldNum" sz="quarter" idx="10"/>
          </p:nvPr>
        </p:nvSpPr>
        <p:spPr bwMode="auto">
          <a:noFill/>
          <a:ln>
            <a:miter lim="800000"/>
            <a:headEnd/>
            <a:tailEnd/>
          </a:ln>
        </p:spPr>
        <p:txBody>
          <a:bodyPr/>
          <a:lstStyle/>
          <a:p>
            <a:r>
              <a:rPr lang="en-US"/>
              <a:t>Page </a:t>
            </a:r>
            <a:fld id="{54511554-E826-4FAA-9F25-FE599B3CF593}" type="slidenum">
              <a:rPr lang="en-US"/>
              <a:pPr/>
              <a:t>10</a:t>
            </a:fld>
            <a:endParaRPr lang="en-US"/>
          </a:p>
        </p:txBody>
      </p:sp>
      <p:cxnSp>
        <p:nvCxnSpPr>
          <p:cNvPr id="6" name="Straight Arrow Connector 5"/>
          <p:cNvCxnSpPr>
            <a:cxnSpLocks noChangeShapeType="1"/>
          </p:cNvCxnSpPr>
          <p:nvPr/>
        </p:nvCxnSpPr>
        <p:spPr bwMode="auto">
          <a:xfrm flipH="1">
            <a:off x="3132138" y="5310188"/>
            <a:ext cx="7064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6" descr="Screen Shot 2014-06-06 at 10.01.13 AM.png"/>
          <p:cNvPicPr>
            <a:picLocks noGrp="1" noChangeAspect="1"/>
          </p:cNvPicPr>
          <p:nvPr>
            <p:ph idx="1"/>
          </p:nvPr>
        </p:nvPicPr>
        <p:blipFill>
          <a:blip r:embed="rId3"/>
          <a:srcRect t="10156" b="-3490"/>
          <a:stretch>
            <a:fillRect/>
          </a:stretch>
        </p:blipFill>
        <p:spPr>
          <a:xfrm>
            <a:off x="457200" y="1422400"/>
            <a:ext cx="8229600" cy="4800600"/>
          </a:xfrm>
        </p:spPr>
      </p:pic>
      <p:sp>
        <p:nvSpPr>
          <p:cNvPr id="37890" name="Title 1"/>
          <p:cNvSpPr>
            <a:spLocks noGrp="1"/>
          </p:cNvSpPr>
          <p:nvPr>
            <p:ph type="title"/>
          </p:nvPr>
        </p:nvSpPr>
        <p:spPr>
          <a:xfrm>
            <a:off x="457200" y="155575"/>
            <a:ext cx="8229600" cy="869950"/>
          </a:xfrm>
        </p:spPr>
        <p:txBody>
          <a:bodyPr/>
          <a:lstStyle/>
          <a:p>
            <a:pPr>
              <a:spcBef>
                <a:spcPts val="1800"/>
              </a:spcBef>
              <a:spcAft>
                <a:spcPts val="1200"/>
              </a:spcAft>
            </a:pPr>
            <a:r>
              <a:rPr smtClean="0">
                <a:solidFill>
                  <a:srgbClr val="006298"/>
                </a:solidFill>
                <a:ea typeface="ＭＳ Ｐゴシック" pitchFamily="34" charset="-128"/>
              </a:rPr>
              <a:t>Forgot Your Password?</a:t>
            </a:r>
          </a:p>
        </p:txBody>
      </p:sp>
      <p:sp>
        <p:nvSpPr>
          <p:cNvPr id="37891" name="Slide Number Placeholder 3"/>
          <p:cNvSpPr>
            <a:spLocks noGrp="1"/>
          </p:cNvSpPr>
          <p:nvPr>
            <p:ph type="sldNum" sz="quarter" idx="10"/>
          </p:nvPr>
        </p:nvSpPr>
        <p:spPr bwMode="auto">
          <a:noFill/>
          <a:ln>
            <a:miter lim="800000"/>
            <a:headEnd/>
            <a:tailEnd/>
          </a:ln>
        </p:spPr>
        <p:txBody>
          <a:bodyPr/>
          <a:lstStyle/>
          <a:p>
            <a:r>
              <a:rPr lang="en-US"/>
              <a:t>Page </a:t>
            </a:r>
            <a:fld id="{80E7CDF2-BAB8-40FA-B96C-0C50452E7D42}" type="slidenum">
              <a:rPr lang="en-US"/>
              <a:pPr/>
              <a:t>11</a:t>
            </a:fld>
            <a:endParaRPr lang="en-US"/>
          </a:p>
        </p:txBody>
      </p:sp>
      <p:cxnSp>
        <p:nvCxnSpPr>
          <p:cNvPr id="5" name="Straight Arrow Connector 4"/>
          <p:cNvCxnSpPr>
            <a:cxnSpLocks noChangeShapeType="1"/>
          </p:cNvCxnSpPr>
          <p:nvPr/>
        </p:nvCxnSpPr>
        <p:spPr bwMode="auto">
          <a:xfrm flipH="1">
            <a:off x="6748463" y="3335338"/>
            <a:ext cx="6207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5" descr="Screen Shot 2014-06-06 at 10.01.22 AM.png"/>
          <p:cNvPicPr>
            <a:picLocks noGrp="1" noChangeAspect="1"/>
          </p:cNvPicPr>
          <p:nvPr>
            <p:ph idx="1"/>
          </p:nvPr>
        </p:nvPicPr>
        <p:blipFill>
          <a:blip r:embed="rId3"/>
          <a:srcRect t="10481" b="-3816"/>
          <a:stretch>
            <a:fillRect/>
          </a:stretch>
        </p:blipFill>
        <p:spPr>
          <a:xfrm>
            <a:off x="457200" y="1422400"/>
            <a:ext cx="8229600" cy="4800600"/>
          </a:xfrm>
        </p:spPr>
      </p:pic>
      <p:sp>
        <p:nvSpPr>
          <p:cNvPr id="3891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Reset Your Password</a:t>
            </a:r>
          </a:p>
        </p:txBody>
      </p:sp>
      <p:sp>
        <p:nvSpPr>
          <p:cNvPr id="38915" name="Slide Number Placeholder 3"/>
          <p:cNvSpPr>
            <a:spLocks noGrp="1"/>
          </p:cNvSpPr>
          <p:nvPr>
            <p:ph type="sldNum" sz="quarter" idx="10"/>
          </p:nvPr>
        </p:nvSpPr>
        <p:spPr bwMode="auto">
          <a:noFill/>
          <a:ln>
            <a:miter lim="800000"/>
            <a:headEnd/>
            <a:tailEnd/>
          </a:ln>
        </p:spPr>
        <p:txBody>
          <a:bodyPr/>
          <a:lstStyle/>
          <a:p>
            <a:r>
              <a:rPr lang="en-US"/>
              <a:t>Page </a:t>
            </a:r>
            <a:fld id="{54DC78FF-4041-45AD-BB53-053E231A6FDD}"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login to the Digital Library for the first time? </a:t>
            </a:r>
          </a:p>
          <a:p>
            <a:pPr fontAlgn="auto">
              <a:lnSpc>
                <a:spcPct val="100000"/>
              </a:lnSpc>
              <a:spcBef>
                <a:spcPts val="1800"/>
              </a:spcBef>
              <a:spcAft>
                <a:spcPts val="1200"/>
              </a:spcAft>
              <a:defRPr/>
            </a:pPr>
            <a:r>
              <a:t>How do I create my own Password?</a:t>
            </a:r>
          </a:p>
          <a:p>
            <a:pPr fontAlgn="auto">
              <a:lnSpc>
                <a:spcPct val="100000"/>
              </a:lnSpc>
              <a:spcBef>
                <a:spcPts val="1800"/>
              </a:spcBef>
              <a:spcAft>
                <a:spcPts val="1200"/>
              </a:spcAft>
              <a:defRPr/>
            </a:pPr>
            <a:r>
              <a:t>How do I complete my Personal </a:t>
            </a:r>
            <a:r>
              <a:rPr/>
              <a:t>P</a:t>
            </a:r>
            <a:r>
              <a:t>rofile?</a:t>
            </a:r>
          </a:p>
          <a:p>
            <a:pPr fontAlgn="auto">
              <a:lnSpc>
                <a:spcPct val="100000"/>
              </a:lnSpc>
              <a:spcBef>
                <a:spcPts val="1800"/>
              </a:spcBef>
              <a:spcAft>
                <a:spcPts val="1200"/>
              </a:spcAft>
              <a:defRPr/>
            </a:pPr>
            <a:r>
              <a:rPr/>
              <a:t>How do I edit my Personal Profile? </a:t>
            </a:r>
          </a:p>
          <a:p>
            <a:pPr marL="0" indent="0" fontAlgn="auto">
              <a:spcBef>
                <a:spcPts val="1800"/>
              </a:spcBef>
              <a:spcAft>
                <a:spcPts val="0"/>
              </a:spcAft>
              <a:buFont typeface="Arial"/>
              <a:buNone/>
              <a:defRPr/>
            </a:pPr>
            <a:endParaRPr/>
          </a:p>
        </p:txBody>
      </p:sp>
      <p:sp>
        <p:nvSpPr>
          <p:cNvPr id="39939" name="Slide Number Placeholder 3"/>
          <p:cNvSpPr>
            <a:spLocks noGrp="1"/>
          </p:cNvSpPr>
          <p:nvPr>
            <p:ph type="sldNum" sz="quarter" idx="10"/>
          </p:nvPr>
        </p:nvSpPr>
        <p:spPr bwMode="auto">
          <a:noFill/>
          <a:ln>
            <a:miter lim="800000"/>
            <a:headEnd/>
            <a:tailEnd/>
          </a:ln>
        </p:spPr>
        <p:txBody>
          <a:bodyPr/>
          <a:lstStyle/>
          <a:p>
            <a:r>
              <a:rPr lang="en-US"/>
              <a:t>Page </a:t>
            </a:r>
            <a:fld id="{98127F28-4F9C-4B09-BFB0-E2D063CBE1EF}" type="slidenum">
              <a:rPr lang="en-US"/>
              <a:pPr/>
              <a:t>13</a:t>
            </a:fld>
            <a:endParaRPr lang="en-US"/>
          </a:p>
        </p:txBody>
      </p:sp>
      <p:sp>
        <p:nvSpPr>
          <p:cNvPr id="5" name="Rounded Rectangle 4"/>
          <p:cNvSpPr/>
          <p:nvPr/>
        </p:nvSpPr>
        <p:spPr>
          <a:xfrm>
            <a:off x="214313" y="3522663"/>
            <a:ext cx="8472487" cy="87947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a:t>
            </a:r>
          </a:p>
        </p:txBody>
      </p:sp>
      <p:pic>
        <p:nvPicPr>
          <p:cNvPr id="40962" name="Content Placeholder 4" descr="Screen Shot 2014-08-07 at 1.57.52 PM.png"/>
          <p:cNvPicPr>
            <a:picLocks noGrp="1" noChangeAspect="1"/>
          </p:cNvPicPr>
          <p:nvPr>
            <p:ph idx="1"/>
          </p:nvPr>
        </p:nvPicPr>
        <p:blipFill>
          <a:blip r:embed="rId3"/>
          <a:srcRect t="8768" b="-2103"/>
          <a:stretch>
            <a:fillRect/>
          </a:stretch>
        </p:blipFill>
        <p:spPr>
          <a:xfrm>
            <a:off x="457200" y="1422400"/>
            <a:ext cx="8229600" cy="4800600"/>
          </a:xfrm>
        </p:spPr>
      </p:pic>
      <p:sp>
        <p:nvSpPr>
          <p:cNvPr id="40963" name="Slide Number Placeholder 3"/>
          <p:cNvSpPr>
            <a:spLocks noGrp="1"/>
          </p:cNvSpPr>
          <p:nvPr>
            <p:ph type="sldNum" sz="quarter" idx="10"/>
          </p:nvPr>
        </p:nvSpPr>
        <p:spPr bwMode="auto">
          <a:noFill/>
          <a:ln>
            <a:miter lim="800000"/>
            <a:headEnd/>
            <a:tailEnd/>
          </a:ln>
        </p:spPr>
        <p:txBody>
          <a:bodyPr/>
          <a:lstStyle/>
          <a:p>
            <a:r>
              <a:rPr lang="en-US"/>
              <a:t>Page </a:t>
            </a:r>
            <a:fld id="{7EDA53E7-6F79-4C4D-9F61-A58483BDAA37}" type="slidenum">
              <a:rPr lang="en-US"/>
              <a:pPr/>
              <a:t>14</a:t>
            </a:fld>
            <a:endParaRPr lang="en-US"/>
          </a:p>
        </p:txBody>
      </p:sp>
      <p:sp>
        <p:nvSpPr>
          <p:cNvPr id="7" name="Rounded Rectangle 6"/>
          <p:cNvSpPr>
            <a:spLocks noChangeArrowheads="1"/>
          </p:cNvSpPr>
          <p:nvPr/>
        </p:nvSpPr>
        <p:spPr bwMode="auto">
          <a:xfrm>
            <a:off x="2443163" y="3019425"/>
            <a:ext cx="4184650" cy="479425"/>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Information</a:t>
            </a:r>
          </a:p>
        </p:txBody>
      </p:sp>
      <p:pic>
        <p:nvPicPr>
          <p:cNvPr id="41986" name="Content Placeholder 4" descr="Screen Shot 2014-08-07 at 1.57.52 PM.png"/>
          <p:cNvPicPr>
            <a:picLocks noGrp="1" noChangeAspect="1"/>
          </p:cNvPicPr>
          <p:nvPr>
            <p:ph idx="1"/>
          </p:nvPr>
        </p:nvPicPr>
        <p:blipFill>
          <a:blip r:embed="rId3"/>
          <a:srcRect t="8768" b="-2103"/>
          <a:stretch>
            <a:fillRect/>
          </a:stretch>
        </p:blipFill>
        <p:spPr>
          <a:xfrm>
            <a:off x="457200" y="1422400"/>
            <a:ext cx="8229600" cy="4800600"/>
          </a:xfrm>
        </p:spPr>
      </p:pic>
      <p:sp>
        <p:nvSpPr>
          <p:cNvPr id="41987" name="Slide Number Placeholder 3"/>
          <p:cNvSpPr>
            <a:spLocks noGrp="1"/>
          </p:cNvSpPr>
          <p:nvPr>
            <p:ph type="sldNum" sz="quarter" idx="10"/>
          </p:nvPr>
        </p:nvSpPr>
        <p:spPr bwMode="auto">
          <a:noFill/>
          <a:ln>
            <a:miter lim="800000"/>
            <a:headEnd/>
            <a:tailEnd/>
          </a:ln>
        </p:spPr>
        <p:txBody>
          <a:bodyPr/>
          <a:lstStyle/>
          <a:p>
            <a:r>
              <a:rPr lang="en-US"/>
              <a:t>Page </a:t>
            </a:r>
            <a:fld id="{C99AD593-E8F5-4BD6-AD38-2F9FA60F0611}" type="slidenum">
              <a:rPr lang="en-US"/>
              <a:pPr/>
              <a:t>15</a:t>
            </a:fld>
            <a:endParaRPr lang="en-US"/>
          </a:p>
        </p:txBody>
      </p:sp>
      <p:cxnSp>
        <p:nvCxnSpPr>
          <p:cNvPr id="6" name="Straight Arrow Connector 5"/>
          <p:cNvCxnSpPr>
            <a:cxnSpLocks noChangeShapeType="1"/>
          </p:cNvCxnSpPr>
          <p:nvPr/>
        </p:nvCxnSpPr>
        <p:spPr bwMode="auto">
          <a:xfrm flipH="1">
            <a:off x="5140325" y="4564063"/>
            <a:ext cx="620713"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8" name="Rounded Rectangle 7"/>
          <p:cNvSpPr>
            <a:spLocks noChangeArrowheads="1"/>
          </p:cNvSpPr>
          <p:nvPr/>
        </p:nvSpPr>
        <p:spPr bwMode="auto">
          <a:xfrm>
            <a:off x="2473325" y="3040063"/>
            <a:ext cx="1452563" cy="427037"/>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Information</a:t>
            </a:r>
          </a:p>
        </p:txBody>
      </p:sp>
      <p:pic>
        <p:nvPicPr>
          <p:cNvPr id="43010" name="Content Placeholder 4" descr="Screen Shot 2014-08-07 at 1.58.26 PM.png"/>
          <p:cNvPicPr>
            <a:picLocks noGrp="1" noChangeAspect="1"/>
          </p:cNvPicPr>
          <p:nvPr>
            <p:ph idx="1"/>
          </p:nvPr>
        </p:nvPicPr>
        <p:blipFill>
          <a:blip r:embed="rId3"/>
          <a:srcRect l="-375" t="9111" r="375" b="-2444"/>
          <a:stretch>
            <a:fillRect/>
          </a:stretch>
        </p:blipFill>
        <p:spPr>
          <a:xfrm>
            <a:off x="438150" y="1422400"/>
            <a:ext cx="8229600" cy="4800600"/>
          </a:xfrm>
        </p:spPr>
      </p:pic>
      <p:sp>
        <p:nvSpPr>
          <p:cNvPr id="43011" name="Slide Number Placeholder 3"/>
          <p:cNvSpPr>
            <a:spLocks noGrp="1"/>
          </p:cNvSpPr>
          <p:nvPr>
            <p:ph type="sldNum" sz="quarter" idx="10"/>
          </p:nvPr>
        </p:nvSpPr>
        <p:spPr bwMode="auto">
          <a:noFill/>
          <a:ln>
            <a:miter lim="800000"/>
            <a:headEnd/>
            <a:tailEnd/>
          </a:ln>
        </p:spPr>
        <p:txBody>
          <a:bodyPr/>
          <a:lstStyle/>
          <a:p>
            <a:r>
              <a:rPr lang="en-US"/>
              <a:t>Page </a:t>
            </a:r>
            <a:fld id="{286C8390-A1ED-41D5-BDEC-3584992DC972}" type="slidenum">
              <a:rPr lang="en-US"/>
              <a:pPr/>
              <a:t>16</a:t>
            </a:fld>
            <a:endParaRPr lang="en-US"/>
          </a:p>
        </p:txBody>
      </p:sp>
      <p:cxnSp>
        <p:nvCxnSpPr>
          <p:cNvPr id="6" name="Straight Arrow Connector 5"/>
          <p:cNvCxnSpPr>
            <a:cxnSpLocks noChangeShapeType="1"/>
          </p:cNvCxnSpPr>
          <p:nvPr/>
        </p:nvCxnSpPr>
        <p:spPr bwMode="auto">
          <a:xfrm flipH="1">
            <a:off x="5021263" y="3716338"/>
            <a:ext cx="6207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Information</a:t>
            </a:r>
          </a:p>
        </p:txBody>
      </p:sp>
      <p:pic>
        <p:nvPicPr>
          <p:cNvPr id="44034" name="Content Placeholder 4" descr="Screen Shot 2014-08-07 at 1.57.54 PM.png"/>
          <p:cNvPicPr>
            <a:picLocks noGrp="1" noChangeAspect="1"/>
          </p:cNvPicPr>
          <p:nvPr>
            <p:ph idx="1"/>
          </p:nvPr>
        </p:nvPicPr>
        <p:blipFill>
          <a:blip r:embed="rId3"/>
          <a:srcRect t="9036" b="-2371"/>
          <a:stretch>
            <a:fillRect/>
          </a:stretch>
        </p:blipFill>
        <p:spPr>
          <a:xfrm>
            <a:off x="465138" y="1422400"/>
            <a:ext cx="8229600" cy="4800600"/>
          </a:xfrm>
        </p:spPr>
      </p:pic>
      <p:sp>
        <p:nvSpPr>
          <p:cNvPr id="44035" name="Slide Number Placeholder 3"/>
          <p:cNvSpPr>
            <a:spLocks noGrp="1"/>
          </p:cNvSpPr>
          <p:nvPr>
            <p:ph type="sldNum" sz="quarter" idx="10"/>
          </p:nvPr>
        </p:nvSpPr>
        <p:spPr bwMode="auto">
          <a:noFill/>
          <a:ln>
            <a:miter lim="800000"/>
            <a:headEnd/>
            <a:tailEnd/>
          </a:ln>
        </p:spPr>
        <p:txBody>
          <a:bodyPr/>
          <a:lstStyle/>
          <a:p>
            <a:r>
              <a:rPr lang="en-US"/>
              <a:t>Page </a:t>
            </a:r>
            <a:fld id="{2C9ED66A-537A-486C-9EC6-DEECB51ACB70}" type="slidenum">
              <a:rPr lang="en-US"/>
              <a:pPr/>
              <a:t>17</a:t>
            </a:fld>
            <a:endParaRPr lang="en-US"/>
          </a:p>
        </p:txBody>
      </p:sp>
      <p:cxnSp>
        <p:nvCxnSpPr>
          <p:cNvPr id="6" name="Straight Arrow Connector 5"/>
          <p:cNvCxnSpPr>
            <a:cxnSpLocks noChangeShapeType="1"/>
          </p:cNvCxnSpPr>
          <p:nvPr/>
        </p:nvCxnSpPr>
        <p:spPr bwMode="auto">
          <a:xfrm>
            <a:off x="5037138" y="4775200"/>
            <a:ext cx="6429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Expertise</a:t>
            </a:r>
          </a:p>
        </p:txBody>
      </p:sp>
      <p:pic>
        <p:nvPicPr>
          <p:cNvPr id="45058" name="Content Placeholder 4" descr="Screen Shot 2014-08-07 at 1.58.34 PM.png"/>
          <p:cNvPicPr>
            <a:picLocks noGrp="1" noChangeAspect="1"/>
          </p:cNvPicPr>
          <p:nvPr>
            <p:ph idx="1"/>
          </p:nvPr>
        </p:nvPicPr>
        <p:blipFill>
          <a:blip r:embed="rId3"/>
          <a:srcRect t="9154" b="-2487"/>
          <a:stretch>
            <a:fillRect/>
          </a:stretch>
        </p:blipFill>
        <p:spPr>
          <a:xfrm>
            <a:off x="457200" y="1422400"/>
            <a:ext cx="8229600" cy="4800600"/>
          </a:xfrm>
        </p:spPr>
      </p:pic>
      <p:sp>
        <p:nvSpPr>
          <p:cNvPr id="45059" name="Slide Number Placeholder 3"/>
          <p:cNvSpPr>
            <a:spLocks noGrp="1"/>
          </p:cNvSpPr>
          <p:nvPr>
            <p:ph type="sldNum" sz="quarter" idx="10"/>
          </p:nvPr>
        </p:nvSpPr>
        <p:spPr bwMode="auto">
          <a:noFill/>
          <a:ln>
            <a:miter lim="800000"/>
            <a:headEnd/>
            <a:tailEnd/>
          </a:ln>
        </p:spPr>
        <p:txBody>
          <a:bodyPr/>
          <a:lstStyle/>
          <a:p>
            <a:r>
              <a:rPr lang="en-US"/>
              <a:t>Page </a:t>
            </a:r>
            <a:fld id="{F944C36E-144C-49FA-9AE1-CF91EB719BD1}" type="slidenum">
              <a:rPr lang="en-US"/>
              <a:pPr/>
              <a:t>18</a:t>
            </a:fld>
            <a:endParaRPr lang="en-US"/>
          </a:p>
        </p:txBody>
      </p:sp>
      <p:sp>
        <p:nvSpPr>
          <p:cNvPr id="6" name="Rounded Rectangle 5"/>
          <p:cNvSpPr>
            <a:spLocks noChangeArrowheads="1"/>
          </p:cNvSpPr>
          <p:nvPr/>
        </p:nvSpPr>
        <p:spPr bwMode="auto">
          <a:xfrm>
            <a:off x="3827463" y="3027363"/>
            <a:ext cx="1452562" cy="427037"/>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Expertise</a:t>
            </a:r>
          </a:p>
        </p:txBody>
      </p:sp>
      <p:pic>
        <p:nvPicPr>
          <p:cNvPr id="46082" name="Content Placeholder 4" descr="Screen Shot 2014-08-07 at 1.59.17 PM.png"/>
          <p:cNvPicPr>
            <a:picLocks noGrp="1" noChangeAspect="1"/>
          </p:cNvPicPr>
          <p:nvPr>
            <p:ph idx="1"/>
          </p:nvPr>
        </p:nvPicPr>
        <p:blipFill>
          <a:blip r:embed="rId3"/>
          <a:srcRect t="9241" b="-2576"/>
          <a:stretch>
            <a:fillRect/>
          </a:stretch>
        </p:blipFill>
        <p:spPr>
          <a:xfrm>
            <a:off x="457200" y="1422400"/>
            <a:ext cx="8229600" cy="4800600"/>
          </a:xfrm>
        </p:spPr>
      </p:pic>
      <p:sp>
        <p:nvSpPr>
          <p:cNvPr id="46083" name="Slide Number Placeholder 3"/>
          <p:cNvSpPr>
            <a:spLocks noGrp="1"/>
          </p:cNvSpPr>
          <p:nvPr>
            <p:ph type="sldNum" sz="quarter" idx="10"/>
          </p:nvPr>
        </p:nvSpPr>
        <p:spPr bwMode="auto">
          <a:noFill/>
          <a:ln>
            <a:miter lim="800000"/>
            <a:headEnd/>
            <a:tailEnd/>
          </a:ln>
        </p:spPr>
        <p:txBody>
          <a:bodyPr/>
          <a:lstStyle/>
          <a:p>
            <a:r>
              <a:rPr lang="en-US"/>
              <a:t>Page </a:t>
            </a:r>
            <a:fld id="{A9936B56-6DC1-4962-97E5-B144DEB90113}" type="slidenum">
              <a:rPr lang="en-US"/>
              <a:pPr/>
              <a:t>19</a:t>
            </a:fld>
            <a:endParaRPr lang="en-US"/>
          </a:p>
        </p:txBody>
      </p:sp>
      <p:cxnSp>
        <p:nvCxnSpPr>
          <p:cNvPr id="6" name="Straight Arrow Connector 5"/>
          <p:cNvCxnSpPr>
            <a:cxnSpLocks noChangeShapeType="1"/>
          </p:cNvCxnSpPr>
          <p:nvPr/>
        </p:nvCxnSpPr>
        <p:spPr bwMode="auto">
          <a:xfrm flipH="1">
            <a:off x="4089400" y="3954463"/>
            <a:ext cx="620713"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a:normAutofit/>
          </a:bodyPr>
          <a:lstStyle/>
          <a:p>
            <a:pPr>
              <a:spcBef>
                <a:spcPts val="1800"/>
              </a:spcBef>
              <a:spcAft>
                <a:spcPts val="1200"/>
              </a:spcAft>
              <a:buFont typeface="Arial" pitchFamily="34" charset="0"/>
              <a:buChar char="•"/>
            </a:pPr>
            <a:r>
              <a:rPr sz="3000">
                <a:ea typeface="ＭＳ Ｐゴシック" pitchFamily="34" charset="-128"/>
              </a:rPr>
              <a:t>How do I login to the Digital Library for the first time? (slides 3 – 5)</a:t>
            </a:r>
          </a:p>
          <a:p>
            <a:pPr>
              <a:spcBef>
                <a:spcPts val="1800"/>
              </a:spcBef>
              <a:spcAft>
                <a:spcPts val="1200"/>
              </a:spcAft>
              <a:buFont typeface="Arial" pitchFamily="34" charset="0"/>
              <a:buChar char="•"/>
            </a:pPr>
            <a:r>
              <a:rPr sz="3000">
                <a:ea typeface="ＭＳ Ｐゴシック" pitchFamily="34" charset="-128"/>
              </a:rPr>
              <a:t>How do I create my own Password?        (slides 6 – 12)</a:t>
            </a:r>
          </a:p>
          <a:p>
            <a:pPr>
              <a:spcBef>
                <a:spcPts val="1800"/>
              </a:spcBef>
              <a:spcAft>
                <a:spcPts val="1200"/>
              </a:spcAft>
              <a:buFont typeface="Arial" pitchFamily="34" charset="0"/>
              <a:buChar char="•"/>
            </a:pPr>
            <a:r>
              <a:rPr sz="3000">
                <a:ea typeface="ＭＳ Ｐゴシック" pitchFamily="34" charset="-128"/>
              </a:rPr>
              <a:t>How do I complete my Personal Profile? (slides 13 – 22)</a:t>
            </a:r>
          </a:p>
          <a:p>
            <a:pPr>
              <a:spcBef>
                <a:spcPts val="1800"/>
              </a:spcBef>
              <a:spcAft>
                <a:spcPts val="1200"/>
              </a:spcAft>
              <a:buFont typeface="Arial" pitchFamily="34" charset="0"/>
              <a:buChar char="•"/>
            </a:pPr>
            <a:r>
              <a:rPr sz="3000">
                <a:ea typeface="ＭＳ Ｐゴシック" pitchFamily="34" charset="-128"/>
              </a:rPr>
              <a:t>How do I edit my Personal Profile?          (slides 24 – 31)  </a:t>
            </a:r>
          </a:p>
          <a:p>
            <a:pPr>
              <a:lnSpc>
                <a:spcPct val="80000"/>
              </a:lnSpc>
              <a:spcBef>
                <a:spcPts val="1800"/>
              </a:spcBef>
              <a:buFont typeface="Arial" pitchFamily="34" charset="0"/>
              <a:buNone/>
            </a:pPr>
            <a:endParaRPr sz="3000">
              <a:ea typeface="ＭＳ Ｐゴシック" pitchFamily="34" charset="-128"/>
            </a:endParaRPr>
          </a:p>
        </p:txBody>
      </p:sp>
      <p:sp>
        <p:nvSpPr>
          <p:cNvPr id="28675" name="Slide Number Placeholder 3"/>
          <p:cNvSpPr>
            <a:spLocks noGrp="1"/>
          </p:cNvSpPr>
          <p:nvPr>
            <p:ph type="sldNum" sz="quarter" idx="10"/>
          </p:nvPr>
        </p:nvSpPr>
        <p:spPr bwMode="auto">
          <a:noFill/>
          <a:ln>
            <a:miter lim="800000"/>
            <a:headEnd/>
            <a:tailEnd/>
          </a:ln>
        </p:spPr>
        <p:txBody>
          <a:bodyPr/>
          <a:lstStyle/>
          <a:p>
            <a:r>
              <a:rPr lang="en-US"/>
              <a:t>Page </a:t>
            </a:r>
            <a:fld id="{261999DA-0F94-4A46-A444-C1120E8CD9A2}"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Expertise</a:t>
            </a:r>
          </a:p>
        </p:txBody>
      </p:sp>
      <p:pic>
        <p:nvPicPr>
          <p:cNvPr id="47106" name="Content Placeholder 4" descr="Screen Shot 2014-08-07 at 1.58.36 PM.png"/>
          <p:cNvPicPr>
            <a:picLocks noGrp="1" noChangeAspect="1"/>
          </p:cNvPicPr>
          <p:nvPr>
            <p:ph idx="1"/>
          </p:nvPr>
        </p:nvPicPr>
        <p:blipFill>
          <a:blip r:embed="rId3"/>
          <a:srcRect t="9241" b="-2576"/>
          <a:stretch>
            <a:fillRect/>
          </a:stretch>
        </p:blipFill>
        <p:spPr>
          <a:xfrm>
            <a:off x="457200" y="1422400"/>
            <a:ext cx="8229600" cy="4800600"/>
          </a:xfrm>
        </p:spPr>
      </p:pic>
      <p:sp>
        <p:nvSpPr>
          <p:cNvPr id="47107" name="Slide Number Placeholder 3"/>
          <p:cNvSpPr>
            <a:spLocks noGrp="1"/>
          </p:cNvSpPr>
          <p:nvPr>
            <p:ph type="sldNum" sz="quarter" idx="10"/>
          </p:nvPr>
        </p:nvSpPr>
        <p:spPr bwMode="auto">
          <a:noFill/>
          <a:ln>
            <a:miter lim="800000"/>
            <a:headEnd/>
            <a:tailEnd/>
          </a:ln>
        </p:spPr>
        <p:txBody>
          <a:bodyPr/>
          <a:lstStyle/>
          <a:p>
            <a:r>
              <a:rPr lang="en-US"/>
              <a:t>Page </a:t>
            </a:r>
            <a:fld id="{E57850F1-49E5-4448-8708-B42E534782B6}" type="slidenum">
              <a:rPr lang="en-US"/>
              <a:pPr/>
              <a:t>20</a:t>
            </a:fld>
            <a:endParaRPr lang="en-US"/>
          </a:p>
        </p:txBody>
      </p:sp>
      <p:cxnSp>
        <p:nvCxnSpPr>
          <p:cNvPr id="7" name="Straight Arrow Connector 6"/>
          <p:cNvCxnSpPr>
            <a:cxnSpLocks noChangeShapeType="1"/>
          </p:cNvCxnSpPr>
          <p:nvPr/>
        </p:nvCxnSpPr>
        <p:spPr bwMode="auto">
          <a:xfrm>
            <a:off x="5072063" y="4640263"/>
            <a:ext cx="6413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Privacy</a:t>
            </a:r>
          </a:p>
        </p:txBody>
      </p:sp>
      <p:pic>
        <p:nvPicPr>
          <p:cNvPr id="48130" name="Content Placeholder 4" descr="Screen Shot 2014-08-07 at 1.59.50 PM.png"/>
          <p:cNvPicPr>
            <a:picLocks noGrp="1" noChangeAspect="1"/>
          </p:cNvPicPr>
          <p:nvPr>
            <p:ph idx="1"/>
          </p:nvPr>
        </p:nvPicPr>
        <p:blipFill>
          <a:blip r:embed="rId3"/>
          <a:srcRect t="9137" b="-2470"/>
          <a:stretch>
            <a:fillRect/>
          </a:stretch>
        </p:blipFill>
        <p:spPr>
          <a:xfrm>
            <a:off x="457200" y="1422400"/>
            <a:ext cx="8229600" cy="4800600"/>
          </a:xfrm>
        </p:spPr>
      </p:pic>
      <p:sp>
        <p:nvSpPr>
          <p:cNvPr id="48131" name="Slide Number Placeholder 3"/>
          <p:cNvSpPr>
            <a:spLocks noGrp="1"/>
          </p:cNvSpPr>
          <p:nvPr>
            <p:ph type="sldNum" sz="quarter" idx="10"/>
          </p:nvPr>
        </p:nvSpPr>
        <p:spPr bwMode="auto">
          <a:noFill/>
          <a:ln>
            <a:miter lim="800000"/>
            <a:headEnd/>
            <a:tailEnd/>
          </a:ln>
        </p:spPr>
        <p:txBody>
          <a:bodyPr/>
          <a:lstStyle/>
          <a:p>
            <a:r>
              <a:rPr lang="en-US"/>
              <a:t>Page </a:t>
            </a:r>
            <a:fld id="{9D58C388-B5DD-45E3-BDEF-A0D9EEE3895D}" type="slidenum">
              <a:rPr lang="en-US"/>
              <a:pPr/>
              <a:t>21</a:t>
            </a:fld>
            <a:endParaRPr lang="en-US"/>
          </a:p>
        </p:txBody>
      </p:sp>
      <p:cxnSp>
        <p:nvCxnSpPr>
          <p:cNvPr id="7" name="Straight Arrow Connector 6"/>
          <p:cNvCxnSpPr>
            <a:cxnSpLocks noChangeShapeType="1"/>
          </p:cNvCxnSpPr>
          <p:nvPr/>
        </p:nvCxnSpPr>
        <p:spPr bwMode="auto">
          <a:xfrm>
            <a:off x="5091113" y="5722938"/>
            <a:ext cx="6429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8" name="Rounded Rectangle 7"/>
          <p:cNvSpPr>
            <a:spLocks noChangeArrowheads="1"/>
          </p:cNvSpPr>
          <p:nvPr/>
        </p:nvSpPr>
        <p:spPr bwMode="auto">
          <a:xfrm>
            <a:off x="5164138" y="2376488"/>
            <a:ext cx="1454150" cy="427037"/>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Preview</a:t>
            </a:r>
          </a:p>
        </p:txBody>
      </p:sp>
      <p:pic>
        <p:nvPicPr>
          <p:cNvPr id="49154" name="Content Placeholder 4" descr="Screen Shot 2014-08-11 at 8.04.24 AM.png"/>
          <p:cNvPicPr>
            <a:picLocks noGrp="1" noChangeAspect="1"/>
          </p:cNvPicPr>
          <p:nvPr>
            <p:ph idx="1"/>
          </p:nvPr>
        </p:nvPicPr>
        <p:blipFill>
          <a:blip r:embed="rId3"/>
          <a:srcRect t="7706" b="-1041"/>
          <a:stretch>
            <a:fillRect/>
          </a:stretch>
        </p:blipFill>
        <p:spPr>
          <a:xfrm>
            <a:off x="457200" y="1422400"/>
            <a:ext cx="8229600" cy="4800600"/>
          </a:xfrm>
        </p:spPr>
      </p:pic>
      <p:sp>
        <p:nvSpPr>
          <p:cNvPr id="49155" name="Slide Number Placeholder 3"/>
          <p:cNvSpPr>
            <a:spLocks noGrp="1"/>
          </p:cNvSpPr>
          <p:nvPr>
            <p:ph type="sldNum" sz="quarter" idx="10"/>
          </p:nvPr>
        </p:nvSpPr>
        <p:spPr bwMode="auto">
          <a:noFill/>
          <a:ln>
            <a:miter lim="800000"/>
            <a:headEnd/>
            <a:tailEnd/>
          </a:ln>
        </p:spPr>
        <p:txBody>
          <a:bodyPr/>
          <a:lstStyle/>
          <a:p>
            <a:r>
              <a:rPr lang="en-US"/>
              <a:t>Page </a:t>
            </a:r>
            <a:fld id="{E54D8F5F-8555-4AC9-A756-1726498A7A25}" type="slidenum">
              <a:rPr lang="en-US"/>
              <a:pPr/>
              <a:t>22</a:t>
            </a:fld>
            <a:endParaRPr lang="en-US"/>
          </a:p>
        </p:txBody>
      </p:sp>
      <p:cxnSp>
        <p:nvCxnSpPr>
          <p:cNvPr id="6" name="Straight Arrow Connector 5"/>
          <p:cNvCxnSpPr>
            <a:cxnSpLocks noChangeShapeType="1"/>
          </p:cNvCxnSpPr>
          <p:nvPr/>
        </p:nvCxnSpPr>
        <p:spPr bwMode="auto">
          <a:xfrm>
            <a:off x="4945063" y="5722938"/>
            <a:ext cx="6413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Welcome Tutorial</a:t>
            </a:r>
          </a:p>
        </p:txBody>
      </p:sp>
      <p:sp>
        <p:nvSpPr>
          <p:cNvPr id="50178" name="Slide Number Placeholder 1"/>
          <p:cNvSpPr>
            <a:spLocks noGrp="1"/>
          </p:cNvSpPr>
          <p:nvPr>
            <p:ph type="sldNum" sz="quarter" idx="10"/>
          </p:nvPr>
        </p:nvSpPr>
        <p:spPr bwMode="auto">
          <a:noFill/>
          <a:ln>
            <a:miter lim="800000"/>
            <a:headEnd/>
            <a:tailEnd/>
          </a:ln>
        </p:spPr>
        <p:txBody>
          <a:bodyPr/>
          <a:lstStyle/>
          <a:p>
            <a:r>
              <a:rPr lang="en-US"/>
              <a:t>Page </a:t>
            </a:r>
            <a:fld id="{BE7DC231-203A-47CE-A777-CD5CD2D276B6}" type="slidenum">
              <a:rPr lang="en-US"/>
              <a:pPr/>
              <a:t>23</a:t>
            </a:fld>
            <a:endParaRPr lang="en-US"/>
          </a:p>
        </p:txBody>
      </p:sp>
      <p:cxnSp>
        <p:nvCxnSpPr>
          <p:cNvPr id="7" name="Straight Arrow Connector 6"/>
          <p:cNvCxnSpPr>
            <a:cxnSpLocks noChangeShapeType="1"/>
          </p:cNvCxnSpPr>
          <p:nvPr/>
        </p:nvCxnSpPr>
        <p:spPr bwMode="auto">
          <a:xfrm>
            <a:off x="5508625" y="3852863"/>
            <a:ext cx="7302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8" name="Rounded Rectangle 7"/>
          <p:cNvSpPr>
            <a:spLocks noChangeArrowheads="1"/>
          </p:cNvSpPr>
          <p:nvPr/>
        </p:nvSpPr>
        <p:spPr bwMode="auto">
          <a:xfrm>
            <a:off x="2236788" y="2438400"/>
            <a:ext cx="1471612" cy="836613"/>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pic>
        <p:nvPicPr>
          <p:cNvPr id="50181" name="Content Placeholder 3" descr="2014-08-07_1.11_Welcome.png"/>
          <p:cNvPicPr>
            <a:picLocks noGrp="1" noChangeAspect="1"/>
          </p:cNvPicPr>
          <p:nvPr>
            <p:ph idx="1"/>
          </p:nvPr>
        </p:nvPicPr>
        <p:blipFill>
          <a:blip r:embed="rId3"/>
          <a:srcRect t="13962" b="-7297"/>
          <a:stretch>
            <a:fillRect/>
          </a:stretch>
        </p:blipFill>
        <p:spPr>
          <a:xfrm>
            <a:off x="457200" y="1422400"/>
            <a:ext cx="8229600" cy="4800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login to the Digital Library for the first time? </a:t>
            </a:r>
          </a:p>
          <a:p>
            <a:pPr fontAlgn="auto">
              <a:lnSpc>
                <a:spcPct val="100000"/>
              </a:lnSpc>
              <a:spcBef>
                <a:spcPts val="1800"/>
              </a:spcBef>
              <a:spcAft>
                <a:spcPts val="1200"/>
              </a:spcAft>
              <a:defRPr/>
            </a:pPr>
            <a:r>
              <a:t>How do I create my own Password?</a:t>
            </a:r>
          </a:p>
          <a:p>
            <a:pPr fontAlgn="auto">
              <a:lnSpc>
                <a:spcPct val="100000"/>
              </a:lnSpc>
              <a:spcBef>
                <a:spcPts val="1800"/>
              </a:spcBef>
              <a:spcAft>
                <a:spcPts val="1200"/>
              </a:spcAft>
              <a:defRPr/>
            </a:pPr>
            <a:r>
              <a:t>How do I complete my Personal </a:t>
            </a:r>
            <a:r>
              <a:rPr/>
              <a:t>P</a:t>
            </a:r>
            <a:r>
              <a:t>rofile?</a:t>
            </a:r>
          </a:p>
          <a:p>
            <a:pPr fontAlgn="auto">
              <a:lnSpc>
                <a:spcPct val="100000"/>
              </a:lnSpc>
              <a:spcBef>
                <a:spcPts val="1800"/>
              </a:spcBef>
              <a:spcAft>
                <a:spcPts val="1200"/>
              </a:spcAft>
              <a:defRPr/>
            </a:pPr>
            <a:r>
              <a:rPr/>
              <a:t>How do I </a:t>
            </a:r>
            <a:r>
              <a:t>edit </a:t>
            </a:r>
            <a:r>
              <a:rPr/>
              <a:t>my Personal Profile</a:t>
            </a:r>
            <a:r>
              <a:t>?</a:t>
            </a:r>
          </a:p>
          <a:p>
            <a:pPr marL="0" indent="0" fontAlgn="auto">
              <a:spcBef>
                <a:spcPts val="1800"/>
              </a:spcBef>
              <a:spcAft>
                <a:spcPts val="0"/>
              </a:spcAft>
              <a:buFont typeface="Arial"/>
              <a:buNone/>
              <a:defRPr/>
            </a:pPr>
            <a:endParaRPr/>
          </a:p>
        </p:txBody>
      </p:sp>
      <p:sp>
        <p:nvSpPr>
          <p:cNvPr id="51203" name="Slide Number Placeholder 3"/>
          <p:cNvSpPr>
            <a:spLocks noGrp="1"/>
          </p:cNvSpPr>
          <p:nvPr>
            <p:ph type="sldNum" sz="quarter" idx="10"/>
          </p:nvPr>
        </p:nvSpPr>
        <p:spPr bwMode="auto">
          <a:noFill/>
          <a:ln>
            <a:miter lim="800000"/>
            <a:headEnd/>
            <a:tailEnd/>
          </a:ln>
        </p:spPr>
        <p:txBody>
          <a:bodyPr/>
          <a:lstStyle/>
          <a:p>
            <a:r>
              <a:rPr lang="en-US"/>
              <a:t>Page </a:t>
            </a:r>
            <a:fld id="{026C0C4A-CB9F-467A-A67C-AE744BD0945F}" type="slidenum">
              <a:rPr lang="en-US"/>
              <a:pPr/>
              <a:t>24</a:t>
            </a:fld>
            <a:endParaRPr lang="en-US"/>
          </a:p>
        </p:txBody>
      </p:sp>
      <p:sp>
        <p:nvSpPr>
          <p:cNvPr id="5" name="Rounded Rectangle 4"/>
          <p:cNvSpPr/>
          <p:nvPr/>
        </p:nvSpPr>
        <p:spPr>
          <a:xfrm>
            <a:off x="214313" y="4402138"/>
            <a:ext cx="8472487" cy="87947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8"/>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a:t>
            </a:r>
          </a:p>
        </p:txBody>
      </p:sp>
      <p:sp>
        <p:nvSpPr>
          <p:cNvPr id="52226" name="Slide Number Placeholder 1"/>
          <p:cNvSpPr>
            <a:spLocks noGrp="1"/>
          </p:cNvSpPr>
          <p:nvPr>
            <p:ph type="sldNum" sz="quarter" idx="10"/>
          </p:nvPr>
        </p:nvSpPr>
        <p:spPr bwMode="auto">
          <a:noFill/>
          <a:ln>
            <a:miter lim="800000"/>
            <a:headEnd/>
            <a:tailEnd/>
          </a:ln>
        </p:spPr>
        <p:txBody>
          <a:bodyPr/>
          <a:lstStyle/>
          <a:p>
            <a:r>
              <a:rPr lang="en-US"/>
              <a:t>Page </a:t>
            </a:r>
            <a:fld id="{9C15DE63-33FB-4D95-80ED-6D0AE54DB258}" type="slidenum">
              <a:rPr lang="en-US"/>
              <a:pPr/>
              <a:t>25</a:t>
            </a:fld>
            <a:endParaRPr lang="en-US"/>
          </a:p>
        </p:txBody>
      </p:sp>
      <p:grpSp>
        <p:nvGrpSpPr>
          <p:cNvPr id="52227" name="Group 2"/>
          <p:cNvGrpSpPr>
            <a:grpSpLocks/>
          </p:cNvGrpSpPr>
          <p:nvPr/>
        </p:nvGrpSpPr>
        <p:grpSpPr bwMode="auto">
          <a:xfrm>
            <a:off x="4640263" y="1460500"/>
            <a:ext cx="1381125" cy="857250"/>
            <a:chOff x="-694939" y="236215"/>
            <a:chExt cx="1373706" cy="1024639"/>
          </a:xfrm>
        </p:grpSpPr>
        <p:sp>
          <p:nvSpPr>
            <p:cNvPr id="5" name="Rounded Rectangle 4"/>
            <p:cNvSpPr>
              <a:spLocks noChangeArrowheads="1"/>
            </p:cNvSpPr>
            <p:nvPr/>
          </p:nvSpPr>
          <p:spPr bwMode="auto">
            <a:xfrm>
              <a:off x="-694939" y="236215"/>
              <a:ext cx="1373706" cy="1024639"/>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6" name="Straight Arrow Connector 5"/>
            <p:cNvCxnSpPr>
              <a:cxnSpLocks noChangeShapeType="1"/>
            </p:cNvCxnSpPr>
            <p:nvPr/>
          </p:nvCxnSpPr>
          <p:spPr bwMode="auto">
            <a:xfrm flipH="1">
              <a:off x="-98744" y="851464"/>
              <a:ext cx="268118" cy="0"/>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grpSp>
      <p:pic>
        <p:nvPicPr>
          <p:cNvPr id="52228" name="Content Placeholder 6" descr="2.1_DL Resources.png"/>
          <p:cNvPicPr>
            <a:picLocks noGrp="1" noChangeAspect="1"/>
          </p:cNvPicPr>
          <p:nvPr>
            <p:ph idx="1"/>
          </p:nvPr>
        </p:nvPicPr>
        <p:blipFill>
          <a:blip r:embed="rId3"/>
          <a:srcRect t="9007" b="-2342"/>
          <a:stretch>
            <a:fillRect/>
          </a:stretch>
        </p:blipFill>
        <p:spPr>
          <a:xfrm>
            <a:off x="457200" y="1422400"/>
            <a:ext cx="8229600" cy="4800600"/>
          </a:xfrm>
        </p:spPr>
      </p:pic>
      <p:pic>
        <p:nvPicPr>
          <p:cNvPr id="52229" name="Picture 3" descr="2014-08-07 _2.04_DL.png"/>
          <p:cNvPicPr>
            <a:picLocks noChangeAspect="1"/>
          </p:cNvPicPr>
          <p:nvPr/>
        </p:nvPicPr>
        <p:blipFill>
          <a:blip r:embed="rId4"/>
          <a:srcRect t="23988"/>
          <a:stretch>
            <a:fillRect/>
          </a:stretch>
        </p:blipFill>
        <p:spPr bwMode="auto">
          <a:xfrm>
            <a:off x="457200" y="2212975"/>
            <a:ext cx="8229600" cy="3910013"/>
          </a:xfrm>
          <a:prstGeom prst="rect">
            <a:avLst/>
          </a:prstGeom>
          <a:noFill/>
          <a:ln w="9525">
            <a:noFill/>
            <a:miter lim="800000"/>
            <a:headEnd/>
            <a:tailEnd/>
          </a:ln>
        </p:spPr>
      </p:pic>
      <p:sp>
        <p:nvSpPr>
          <p:cNvPr id="11" name="Rounded Rectangle 10"/>
          <p:cNvSpPr>
            <a:spLocks noChangeArrowheads="1"/>
          </p:cNvSpPr>
          <p:nvPr/>
        </p:nvSpPr>
        <p:spPr bwMode="auto">
          <a:xfrm>
            <a:off x="5022850" y="1395413"/>
            <a:ext cx="1460500" cy="8953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pic>
        <p:nvPicPr>
          <p:cNvPr id="52231" name="Picture 7" descr="Screen Shot 2014-05-30 at 11.24.31 AM.png"/>
          <p:cNvPicPr>
            <a:picLocks noChangeAspect="1"/>
          </p:cNvPicPr>
          <p:nvPr/>
        </p:nvPicPr>
        <p:blipFill>
          <a:blip r:embed="rId5"/>
          <a:srcRect l="54825" t="9026" r="30373" b="74619"/>
          <a:stretch>
            <a:fillRect/>
          </a:stretch>
        </p:blipFill>
        <p:spPr bwMode="auto">
          <a:xfrm>
            <a:off x="5153025" y="1422400"/>
            <a:ext cx="1222375"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 Edits</a:t>
            </a:r>
          </a:p>
        </p:txBody>
      </p:sp>
      <p:sp>
        <p:nvSpPr>
          <p:cNvPr id="53250" name="Slide Number Placeholder 1"/>
          <p:cNvSpPr>
            <a:spLocks noGrp="1"/>
          </p:cNvSpPr>
          <p:nvPr>
            <p:ph type="sldNum" sz="quarter" idx="10"/>
          </p:nvPr>
        </p:nvSpPr>
        <p:spPr bwMode="auto">
          <a:noFill/>
          <a:ln>
            <a:miter lim="800000"/>
            <a:headEnd/>
            <a:tailEnd/>
          </a:ln>
        </p:spPr>
        <p:txBody>
          <a:bodyPr/>
          <a:lstStyle/>
          <a:p>
            <a:r>
              <a:rPr lang="en-US"/>
              <a:t>Page </a:t>
            </a:r>
            <a:fld id="{C113B2DB-3F18-4C50-98C6-5027251456CD}" type="slidenum">
              <a:rPr lang="en-US"/>
              <a:pPr/>
              <a:t>26</a:t>
            </a:fld>
            <a:endParaRPr lang="en-US"/>
          </a:p>
        </p:txBody>
      </p:sp>
      <p:pic>
        <p:nvPicPr>
          <p:cNvPr id="53251" name="Content Placeholder 5" descr="1.13_Personal Profile90.png"/>
          <p:cNvPicPr>
            <a:picLocks noGrp="1" noChangeAspect="1"/>
          </p:cNvPicPr>
          <p:nvPr>
            <p:ph idx="1"/>
          </p:nvPr>
        </p:nvPicPr>
        <p:blipFill>
          <a:blip r:embed="rId3"/>
          <a:srcRect t="8965" b="-2298"/>
          <a:stretch>
            <a:fillRect/>
          </a:stretch>
        </p:blipFill>
        <p:spPr>
          <a:xfrm>
            <a:off x="457200" y="1422400"/>
            <a:ext cx="8229600" cy="4800600"/>
          </a:xfrm>
        </p:spPr>
      </p:pic>
      <p:cxnSp>
        <p:nvCxnSpPr>
          <p:cNvPr id="7" name="Straight Arrow Connector 6"/>
          <p:cNvCxnSpPr>
            <a:cxnSpLocks noChangeShapeType="1"/>
          </p:cNvCxnSpPr>
          <p:nvPr/>
        </p:nvCxnSpPr>
        <p:spPr bwMode="auto">
          <a:xfrm flipH="1">
            <a:off x="2979738" y="5370513"/>
            <a:ext cx="6985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7" descr="Screen Shot 2014-05-30 at 11.07.07 AM.png"/>
          <p:cNvPicPr>
            <a:picLocks noGrp="1" noChangeAspect="1"/>
          </p:cNvPicPr>
          <p:nvPr>
            <p:ph idx="1"/>
          </p:nvPr>
        </p:nvPicPr>
        <p:blipFill>
          <a:blip r:embed="rId3"/>
          <a:srcRect t="9734" b="-3069"/>
          <a:stretch>
            <a:fillRect/>
          </a:stretch>
        </p:blipFill>
        <p:spPr>
          <a:xfrm>
            <a:off x="457200" y="1422400"/>
            <a:ext cx="8229600" cy="4800600"/>
          </a:xfrm>
        </p:spPr>
      </p:pic>
      <p:sp>
        <p:nvSpPr>
          <p:cNvPr id="54274" name="Title 5"/>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 Edits</a:t>
            </a:r>
          </a:p>
        </p:txBody>
      </p:sp>
      <p:sp>
        <p:nvSpPr>
          <p:cNvPr id="54275" name="Slide Number Placeholder 1"/>
          <p:cNvSpPr>
            <a:spLocks noGrp="1"/>
          </p:cNvSpPr>
          <p:nvPr>
            <p:ph type="sldNum" sz="quarter" idx="10"/>
          </p:nvPr>
        </p:nvSpPr>
        <p:spPr bwMode="auto">
          <a:noFill/>
          <a:ln>
            <a:miter lim="800000"/>
            <a:headEnd/>
            <a:tailEnd/>
          </a:ln>
        </p:spPr>
        <p:txBody>
          <a:bodyPr/>
          <a:lstStyle/>
          <a:p>
            <a:r>
              <a:rPr lang="en-US"/>
              <a:t>Page </a:t>
            </a:r>
            <a:fld id="{320181CD-ACB6-4DE9-B30B-C292D6E2B92E}" type="slidenum">
              <a:rPr lang="en-US"/>
              <a:pPr/>
              <a:t>27</a:t>
            </a:fld>
            <a:endParaRPr lang="en-US"/>
          </a:p>
        </p:txBody>
      </p:sp>
      <p:sp>
        <p:nvSpPr>
          <p:cNvPr id="4" name="Rounded Rectangle 3"/>
          <p:cNvSpPr>
            <a:spLocks noChangeArrowheads="1"/>
          </p:cNvSpPr>
          <p:nvPr/>
        </p:nvSpPr>
        <p:spPr bwMode="auto">
          <a:xfrm>
            <a:off x="1890713" y="3419475"/>
            <a:ext cx="1677987" cy="423863"/>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 Edits</a:t>
            </a:r>
          </a:p>
        </p:txBody>
      </p:sp>
      <p:sp>
        <p:nvSpPr>
          <p:cNvPr id="55298" name="Slide Number Placeholder 1"/>
          <p:cNvSpPr>
            <a:spLocks noGrp="1"/>
          </p:cNvSpPr>
          <p:nvPr>
            <p:ph type="sldNum" sz="quarter" idx="10"/>
          </p:nvPr>
        </p:nvSpPr>
        <p:spPr bwMode="auto">
          <a:noFill/>
          <a:ln>
            <a:miter lim="800000"/>
            <a:headEnd/>
            <a:tailEnd/>
          </a:ln>
        </p:spPr>
        <p:txBody>
          <a:bodyPr/>
          <a:lstStyle/>
          <a:p>
            <a:r>
              <a:rPr lang="en-US"/>
              <a:t>Page </a:t>
            </a:r>
            <a:fld id="{CC8F39FD-4641-4B83-8533-66A3263C2B87}" type="slidenum">
              <a:rPr lang="en-US"/>
              <a:pPr/>
              <a:t>28</a:t>
            </a:fld>
            <a:endParaRPr lang="en-US"/>
          </a:p>
        </p:txBody>
      </p:sp>
      <p:pic>
        <p:nvPicPr>
          <p:cNvPr id="55299" name="Content Placeholder 11" descr="1.15 PI.png"/>
          <p:cNvPicPr>
            <a:picLocks noGrp="1" noChangeAspect="1"/>
          </p:cNvPicPr>
          <p:nvPr>
            <p:ph idx="1"/>
          </p:nvPr>
        </p:nvPicPr>
        <p:blipFill>
          <a:blip r:embed="rId3"/>
          <a:srcRect t="10388" b="-3722"/>
          <a:stretch>
            <a:fillRect/>
          </a:stretch>
        </p:blipFill>
        <p:spPr>
          <a:xfrm>
            <a:off x="457200" y="1422400"/>
            <a:ext cx="8229600" cy="4800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4" descr="1.17_Expertise2.png"/>
          <p:cNvPicPr>
            <a:picLocks noGrp="1" noChangeAspect="1"/>
          </p:cNvPicPr>
          <p:nvPr>
            <p:ph idx="1"/>
          </p:nvPr>
        </p:nvPicPr>
        <p:blipFill>
          <a:blip r:embed="rId3"/>
          <a:srcRect t="10388" b="-3722"/>
          <a:stretch>
            <a:fillRect/>
          </a:stretch>
        </p:blipFill>
        <p:spPr>
          <a:xfrm>
            <a:off x="457200" y="1422400"/>
            <a:ext cx="8229600" cy="4800600"/>
          </a:xfrm>
        </p:spPr>
      </p:pic>
      <p:sp>
        <p:nvSpPr>
          <p:cNvPr id="56322" name="Title 3"/>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 Edits</a:t>
            </a:r>
          </a:p>
        </p:txBody>
      </p:sp>
      <p:sp>
        <p:nvSpPr>
          <p:cNvPr id="56323" name="Slide Number Placeholder 1"/>
          <p:cNvSpPr>
            <a:spLocks noGrp="1"/>
          </p:cNvSpPr>
          <p:nvPr>
            <p:ph type="sldNum" sz="quarter" idx="10"/>
          </p:nvPr>
        </p:nvSpPr>
        <p:spPr bwMode="auto">
          <a:noFill/>
          <a:ln>
            <a:miter lim="800000"/>
            <a:headEnd/>
            <a:tailEnd/>
          </a:ln>
        </p:spPr>
        <p:txBody>
          <a:bodyPr/>
          <a:lstStyle/>
          <a:p>
            <a:r>
              <a:rPr lang="en-US"/>
              <a:t>Page </a:t>
            </a:r>
            <a:fld id="{7FE8022C-88B0-4D59-88FE-6F6EE486230F}" type="slidenum">
              <a:rPr lang="en-US"/>
              <a:pPr/>
              <a:t>29</a:t>
            </a:fld>
            <a:endParaRPr lang="en-US"/>
          </a:p>
        </p:txBody>
      </p:sp>
      <p:cxnSp>
        <p:nvCxnSpPr>
          <p:cNvPr id="12" name="Straight Arrow Connector 11"/>
          <p:cNvCxnSpPr>
            <a:cxnSpLocks noChangeShapeType="1"/>
          </p:cNvCxnSpPr>
          <p:nvPr/>
        </p:nvCxnSpPr>
        <p:spPr bwMode="auto">
          <a:xfrm>
            <a:off x="3333750" y="4387850"/>
            <a:ext cx="312738" cy="0"/>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a:spLocks noChangeArrowheads="1"/>
          </p:cNvSpPr>
          <p:nvPr/>
        </p:nvSpPr>
        <p:spPr bwMode="auto">
          <a:xfrm>
            <a:off x="1890713" y="3382963"/>
            <a:ext cx="1677987" cy="4254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login to the Digital Library for the first time? </a:t>
            </a:r>
          </a:p>
          <a:p>
            <a:pPr fontAlgn="auto">
              <a:lnSpc>
                <a:spcPct val="100000"/>
              </a:lnSpc>
              <a:spcBef>
                <a:spcPts val="1800"/>
              </a:spcBef>
              <a:spcAft>
                <a:spcPts val="1200"/>
              </a:spcAft>
              <a:defRPr/>
            </a:pPr>
            <a:r>
              <a:t>How do I create my own Password?</a:t>
            </a:r>
          </a:p>
          <a:p>
            <a:pPr fontAlgn="auto">
              <a:lnSpc>
                <a:spcPct val="100000"/>
              </a:lnSpc>
              <a:spcBef>
                <a:spcPts val="1800"/>
              </a:spcBef>
              <a:spcAft>
                <a:spcPts val="1200"/>
              </a:spcAft>
              <a:defRPr/>
            </a:pPr>
            <a:r>
              <a:t>How do I complete my Personal </a:t>
            </a:r>
            <a:r>
              <a:rPr/>
              <a:t>P</a:t>
            </a:r>
            <a:r>
              <a:t>rofile?</a:t>
            </a:r>
          </a:p>
          <a:p>
            <a:pPr fontAlgn="auto">
              <a:lnSpc>
                <a:spcPct val="100000"/>
              </a:lnSpc>
              <a:spcBef>
                <a:spcPts val="1800"/>
              </a:spcBef>
              <a:spcAft>
                <a:spcPts val="1200"/>
              </a:spcAft>
              <a:defRPr/>
            </a:pPr>
            <a:r>
              <a:rPr/>
              <a:t>How do I edit my Personal Profile? </a:t>
            </a:r>
          </a:p>
          <a:p>
            <a:pPr marL="0" indent="0" fontAlgn="auto">
              <a:spcBef>
                <a:spcPts val="1800"/>
              </a:spcBef>
              <a:spcAft>
                <a:spcPts val="0"/>
              </a:spcAft>
              <a:buFont typeface="Arial"/>
              <a:buNone/>
              <a:defRPr/>
            </a:pPr>
            <a:endParaRPr/>
          </a:p>
        </p:txBody>
      </p:sp>
      <p:sp>
        <p:nvSpPr>
          <p:cNvPr id="29699" name="Slide Number Placeholder 3"/>
          <p:cNvSpPr>
            <a:spLocks noGrp="1"/>
          </p:cNvSpPr>
          <p:nvPr>
            <p:ph type="sldNum" sz="quarter" idx="10"/>
          </p:nvPr>
        </p:nvSpPr>
        <p:spPr bwMode="auto">
          <a:noFill/>
          <a:ln>
            <a:miter lim="800000"/>
            <a:headEnd/>
            <a:tailEnd/>
          </a:ln>
        </p:spPr>
        <p:txBody>
          <a:bodyPr/>
          <a:lstStyle/>
          <a:p>
            <a:r>
              <a:rPr lang="en-US"/>
              <a:t>Page </a:t>
            </a:r>
            <a:fld id="{86D0E718-8DF3-409C-BDC5-283DD6D58438}" type="slidenum">
              <a:rPr lang="en-US"/>
              <a:pPr/>
              <a:t>3</a:t>
            </a:fld>
            <a:endParaRPr lang="en-US"/>
          </a:p>
        </p:txBody>
      </p:sp>
      <p:sp>
        <p:nvSpPr>
          <p:cNvPr id="5" name="Rounded Rectangle 4"/>
          <p:cNvSpPr/>
          <p:nvPr/>
        </p:nvSpPr>
        <p:spPr>
          <a:xfrm>
            <a:off x="214313" y="1292225"/>
            <a:ext cx="8472487" cy="131603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3" descr="1.19_Privacy2.png"/>
          <p:cNvPicPr>
            <a:picLocks noGrp="1" noChangeAspect="1"/>
          </p:cNvPicPr>
          <p:nvPr>
            <p:ph idx="1"/>
          </p:nvPr>
        </p:nvPicPr>
        <p:blipFill>
          <a:blip r:embed="rId3"/>
          <a:srcRect t="10741" b="-4076"/>
          <a:stretch>
            <a:fillRect/>
          </a:stretch>
        </p:blipFill>
        <p:spPr>
          <a:xfrm>
            <a:off x="457200" y="1422400"/>
            <a:ext cx="8229600" cy="4800600"/>
          </a:xfrm>
        </p:spPr>
      </p:pic>
      <p:sp>
        <p:nvSpPr>
          <p:cNvPr id="57346" name="Title 7"/>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 Edits</a:t>
            </a:r>
          </a:p>
        </p:txBody>
      </p:sp>
      <p:sp>
        <p:nvSpPr>
          <p:cNvPr id="57347" name="Slide Number Placeholder 1"/>
          <p:cNvSpPr>
            <a:spLocks noGrp="1"/>
          </p:cNvSpPr>
          <p:nvPr>
            <p:ph type="sldNum" sz="quarter" idx="10"/>
          </p:nvPr>
        </p:nvSpPr>
        <p:spPr bwMode="auto">
          <a:noFill/>
          <a:ln>
            <a:miter lim="800000"/>
            <a:headEnd/>
            <a:tailEnd/>
          </a:ln>
        </p:spPr>
        <p:txBody>
          <a:bodyPr/>
          <a:lstStyle/>
          <a:p>
            <a:r>
              <a:rPr lang="en-US"/>
              <a:t>Page </a:t>
            </a:r>
            <a:fld id="{8E45B3EC-7D78-4B5C-9C1A-ECB49EB8382C}" type="slidenum">
              <a:rPr lang="en-US"/>
              <a:pPr/>
              <a:t>30</a:t>
            </a:fld>
            <a:endParaRPr lang="en-US"/>
          </a:p>
        </p:txBody>
      </p:sp>
      <p:sp>
        <p:nvSpPr>
          <p:cNvPr id="10" name="Rounded Rectangle 9"/>
          <p:cNvSpPr>
            <a:spLocks noChangeArrowheads="1"/>
          </p:cNvSpPr>
          <p:nvPr/>
        </p:nvSpPr>
        <p:spPr bwMode="auto">
          <a:xfrm>
            <a:off x="1908175" y="2203450"/>
            <a:ext cx="1679575" cy="4254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12" name="Straight Arrow Connector 11"/>
          <p:cNvCxnSpPr>
            <a:cxnSpLocks noChangeShapeType="1"/>
          </p:cNvCxnSpPr>
          <p:nvPr/>
        </p:nvCxnSpPr>
        <p:spPr bwMode="auto">
          <a:xfrm>
            <a:off x="5368925" y="4906963"/>
            <a:ext cx="7302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Personal Profile Edits</a:t>
            </a:r>
          </a:p>
        </p:txBody>
      </p:sp>
      <p:pic>
        <p:nvPicPr>
          <p:cNvPr id="58370" name="Content Placeholder 4" descr="1.23_Save changes.png"/>
          <p:cNvPicPr>
            <a:picLocks noGrp="1" noChangeAspect="1"/>
          </p:cNvPicPr>
          <p:nvPr>
            <p:ph idx="1"/>
          </p:nvPr>
        </p:nvPicPr>
        <p:blipFill>
          <a:blip r:embed="rId3"/>
          <a:srcRect t="8900" b="-2234"/>
          <a:stretch>
            <a:fillRect/>
          </a:stretch>
        </p:blipFill>
        <p:spPr>
          <a:xfrm>
            <a:off x="457200" y="1422400"/>
            <a:ext cx="8229600" cy="4800600"/>
          </a:xfrm>
        </p:spPr>
      </p:pic>
      <p:sp>
        <p:nvSpPr>
          <p:cNvPr id="58371" name="Slide Number Placeholder 3"/>
          <p:cNvSpPr>
            <a:spLocks noGrp="1"/>
          </p:cNvSpPr>
          <p:nvPr>
            <p:ph type="sldNum" sz="quarter" idx="10"/>
          </p:nvPr>
        </p:nvSpPr>
        <p:spPr bwMode="auto">
          <a:noFill/>
          <a:ln>
            <a:miter lim="800000"/>
            <a:headEnd/>
            <a:tailEnd/>
          </a:ln>
        </p:spPr>
        <p:txBody>
          <a:bodyPr/>
          <a:lstStyle/>
          <a:p>
            <a:r>
              <a:rPr lang="en-US"/>
              <a:t>Page </a:t>
            </a:r>
            <a:fld id="{7EEB28BF-8288-42DC-89C3-EF5570C7679F}" type="slidenum">
              <a:rPr lang="en-US"/>
              <a:pPr/>
              <a:t>31</a:t>
            </a:fld>
            <a:endParaRPr lang="en-US"/>
          </a:p>
        </p:txBody>
      </p:sp>
      <p:sp>
        <p:nvSpPr>
          <p:cNvPr id="10" name="Rounded Rectangle 9"/>
          <p:cNvSpPr>
            <a:spLocks noChangeArrowheads="1"/>
          </p:cNvSpPr>
          <p:nvPr/>
        </p:nvSpPr>
        <p:spPr bwMode="auto">
          <a:xfrm>
            <a:off x="1944688" y="2327275"/>
            <a:ext cx="1325562" cy="24130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Email</a:t>
            </a:r>
          </a:p>
        </p:txBody>
      </p:sp>
      <p:sp>
        <p:nvSpPr>
          <p:cNvPr id="30722" name="Slide Number Placeholder 3"/>
          <p:cNvSpPr>
            <a:spLocks noGrp="1"/>
          </p:cNvSpPr>
          <p:nvPr>
            <p:ph type="sldNum" sz="quarter" idx="10"/>
          </p:nvPr>
        </p:nvSpPr>
        <p:spPr bwMode="auto">
          <a:noFill/>
          <a:ln>
            <a:miter lim="800000"/>
            <a:headEnd/>
            <a:tailEnd/>
          </a:ln>
        </p:spPr>
        <p:txBody>
          <a:bodyPr/>
          <a:lstStyle/>
          <a:p>
            <a:r>
              <a:rPr lang="en-US"/>
              <a:t>Page </a:t>
            </a:r>
            <a:fld id="{70FF61B6-0FD2-412F-ACDE-75F315C701DA}" type="slidenum">
              <a:rPr lang="en-US"/>
              <a:pPr/>
              <a:t>4</a:t>
            </a:fld>
            <a:endParaRPr lang="en-US"/>
          </a:p>
        </p:txBody>
      </p:sp>
      <p:pic>
        <p:nvPicPr>
          <p:cNvPr id="30723" name="Content Placeholder 4" descr="1.01_Email.png"/>
          <p:cNvPicPr>
            <a:picLocks noGrp="1" noChangeAspect="1"/>
          </p:cNvPicPr>
          <p:nvPr>
            <p:ph idx="1"/>
          </p:nvPr>
        </p:nvPicPr>
        <p:blipFill>
          <a:blip r:embed="rId3"/>
          <a:srcRect t="2" b="-38429"/>
          <a:stretch>
            <a:fillRect/>
          </a:stretch>
        </p:blipFill>
        <p:spPr>
          <a:xfrm>
            <a:off x="457200" y="1422400"/>
            <a:ext cx="8229600" cy="4800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6" descr="Screen Shot 2014-06-06 at 10.01.13 AM.png"/>
          <p:cNvPicPr>
            <a:picLocks noGrp="1" noChangeAspect="1"/>
          </p:cNvPicPr>
          <p:nvPr>
            <p:ph idx="1"/>
          </p:nvPr>
        </p:nvPicPr>
        <p:blipFill>
          <a:blip r:embed="rId3"/>
          <a:srcRect t="10156" b="-3490"/>
          <a:stretch>
            <a:fillRect/>
          </a:stretch>
        </p:blipFill>
        <p:spPr>
          <a:xfrm>
            <a:off x="457200" y="1422400"/>
            <a:ext cx="8229600" cy="4800600"/>
          </a:xfrm>
        </p:spPr>
      </p:pic>
      <p:sp>
        <p:nvSpPr>
          <p:cNvPr id="31746" name="Title 1"/>
          <p:cNvSpPr>
            <a:spLocks noGrp="1"/>
          </p:cNvSpPr>
          <p:nvPr>
            <p:ph type="title"/>
          </p:nvPr>
        </p:nvSpPr>
        <p:spPr>
          <a:xfrm>
            <a:off x="457200" y="155575"/>
            <a:ext cx="8229600" cy="869950"/>
          </a:xfrm>
        </p:spPr>
        <p:txBody>
          <a:bodyPr/>
          <a:lstStyle/>
          <a:p>
            <a:pPr>
              <a:spcBef>
                <a:spcPts val="1800"/>
              </a:spcBef>
              <a:spcAft>
                <a:spcPts val="1200"/>
              </a:spcAft>
            </a:pPr>
            <a:r>
              <a:rPr smtClean="0">
                <a:solidFill>
                  <a:srgbClr val="006298"/>
                </a:solidFill>
                <a:ea typeface="ＭＳ Ｐゴシック" pitchFamily="34" charset="-128"/>
              </a:rPr>
              <a:t>Smarter Balanced Single Sign On</a:t>
            </a:r>
          </a:p>
        </p:txBody>
      </p:sp>
      <p:sp>
        <p:nvSpPr>
          <p:cNvPr id="31747" name="Slide Number Placeholder 3"/>
          <p:cNvSpPr>
            <a:spLocks noGrp="1"/>
          </p:cNvSpPr>
          <p:nvPr>
            <p:ph type="sldNum" sz="quarter" idx="10"/>
          </p:nvPr>
        </p:nvSpPr>
        <p:spPr bwMode="auto">
          <a:noFill/>
          <a:ln>
            <a:miter lim="800000"/>
            <a:headEnd/>
            <a:tailEnd/>
          </a:ln>
        </p:spPr>
        <p:txBody>
          <a:bodyPr/>
          <a:lstStyle/>
          <a:p>
            <a:r>
              <a:rPr lang="en-US"/>
              <a:t>Page </a:t>
            </a:r>
            <a:fld id="{3E453143-EE9F-4E9A-A042-D4F695AA0542}" type="slidenum">
              <a:rPr lang="en-US"/>
              <a:pPr/>
              <a:t>5</a:t>
            </a:fld>
            <a:endParaRPr lang="en-US"/>
          </a:p>
        </p:txBody>
      </p:sp>
      <p:cxnSp>
        <p:nvCxnSpPr>
          <p:cNvPr id="5" name="Straight Arrow Connector 4"/>
          <p:cNvCxnSpPr>
            <a:cxnSpLocks noChangeShapeType="1"/>
          </p:cNvCxnSpPr>
          <p:nvPr/>
        </p:nvCxnSpPr>
        <p:spPr bwMode="auto">
          <a:xfrm>
            <a:off x="4824413" y="3613150"/>
            <a:ext cx="7318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login to the Digital Library for the first time? </a:t>
            </a:r>
          </a:p>
          <a:p>
            <a:pPr fontAlgn="auto">
              <a:lnSpc>
                <a:spcPct val="100000"/>
              </a:lnSpc>
              <a:spcBef>
                <a:spcPts val="1800"/>
              </a:spcBef>
              <a:spcAft>
                <a:spcPts val="1200"/>
              </a:spcAft>
              <a:defRPr/>
            </a:pPr>
            <a:r>
              <a:t>How do I create my own Password?</a:t>
            </a:r>
          </a:p>
          <a:p>
            <a:pPr fontAlgn="auto">
              <a:lnSpc>
                <a:spcPct val="100000"/>
              </a:lnSpc>
              <a:spcBef>
                <a:spcPts val="1800"/>
              </a:spcBef>
              <a:spcAft>
                <a:spcPts val="1200"/>
              </a:spcAft>
              <a:defRPr/>
            </a:pPr>
            <a:r>
              <a:t>How do I complete my Personal </a:t>
            </a:r>
            <a:r>
              <a:rPr/>
              <a:t>P</a:t>
            </a:r>
            <a:r>
              <a:t>rofile?</a:t>
            </a:r>
          </a:p>
          <a:p>
            <a:pPr fontAlgn="auto">
              <a:lnSpc>
                <a:spcPct val="100000"/>
              </a:lnSpc>
              <a:spcBef>
                <a:spcPts val="1800"/>
              </a:spcBef>
              <a:spcAft>
                <a:spcPts val="1200"/>
              </a:spcAft>
              <a:defRPr/>
            </a:pPr>
            <a:r>
              <a:rPr/>
              <a:t>How do I edit my Personal Profile? </a:t>
            </a:r>
          </a:p>
          <a:p>
            <a:pPr marL="0" indent="0" fontAlgn="auto">
              <a:spcBef>
                <a:spcPts val="1800"/>
              </a:spcBef>
              <a:spcAft>
                <a:spcPts val="0"/>
              </a:spcAft>
              <a:buFont typeface="Arial"/>
              <a:buNone/>
              <a:defRPr/>
            </a:pPr>
            <a:endParaRPr/>
          </a:p>
        </p:txBody>
      </p:sp>
      <p:sp>
        <p:nvSpPr>
          <p:cNvPr id="32771" name="Slide Number Placeholder 3"/>
          <p:cNvSpPr>
            <a:spLocks noGrp="1"/>
          </p:cNvSpPr>
          <p:nvPr>
            <p:ph type="sldNum" sz="quarter" idx="10"/>
          </p:nvPr>
        </p:nvSpPr>
        <p:spPr bwMode="auto">
          <a:noFill/>
          <a:ln>
            <a:miter lim="800000"/>
            <a:headEnd/>
            <a:tailEnd/>
          </a:ln>
        </p:spPr>
        <p:txBody>
          <a:bodyPr/>
          <a:lstStyle/>
          <a:p>
            <a:r>
              <a:rPr lang="en-US"/>
              <a:t>Page </a:t>
            </a:r>
            <a:fld id="{1EBFC3F2-3081-4DA1-9389-3A980DD48B42}" type="slidenum">
              <a:rPr lang="en-US"/>
              <a:pPr/>
              <a:t>6</a:t>
            </a:fld>
            <a:endParaRPr lang="en-US"/>
          </a:p>
        </p:txBody>
      </p:sp>
      <p:sp>
        <p:nvSpPr>
          <p:cNvPr id="5" name="Rounded Rectangle 4"/>
          <p:cNvSpPr/>
          <p:nvPr/>
        </p:nvSpPr>
        <p:spPr>
          <a:xfrm>
            <a:off x="214313" y="2641600"/>
            <a:ext cx="8472487" cy="88106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5575"/>
            <a:ext cx="8229600" cy="869950"/>
          </a:xfrm>
        </p:spPr>
        <p:txBody>
          <a:bodyPr/>
          <a:lstStyle/>
          <a:p>
            <a:pPr>
              <a:spcBef>
                <a:spcPts val="1800"/>
              </a:spcBef>
              <a:spcAft>
                <a:spcPts val="1200"/>
              </a:spcAft>
            </a:pPr>
            <a:r>
              <a:rPr smtClean="0">
                <a:solidFill>
                  <a:srgbClr val="006298"/>
                </a:solidFill>
                <a:ea typeface="ＭＳ Ｐゴシック" pitchFamily="34" charset="-128"/>
              </a:rPr>
              <a:t>How do I create my own password?</a:t>
            </a:r>
          </a:p>
        </p:txBody>
      </p:sp>
      <p:sp>
        <p:nvSpPr>
          <p:cNvPr id="33794" name="Slide Number Placeholder 3"/>
          <p:cNvSpPr>
            <a:spLocks noGrp="1"/>
          </p:cNvSpPr>
          <p:nvPr>
            <p:ph type="sldNum" sz="quarter" idx="10"/>
          </p:nvPr>
        </p:nvSpPr>
        <p:spPr bwMode="auto">
          <a:noFill/>
          <a:ln>
            <a:miter lim="800000"/>
            <a:headEnd/>
            <a:tailEnd/>
          </a:ln>
        </p:spPr>
        <p:txBody>
          <a:bodyPr/>
          <a:lstStyle/>
          <a:p>
            <a:r>
              <a:rPr lang="en-US"/>
              <a:t>Page </a:t>
            </a:r>
            <a:fld id="{FF98C0AA-F95B-40BC-A905-38096CD2B4BF}" type="slidenum">
              <a:rPr lang="en-US"/>
              <a:pPr/>
              <a:t>7</a:t>
            </a:fld>
            <a:endParaRPr lang="en-US"/>
          </a:p>
        </p:txBody>
      </p:sp>
      <p:pic>
        <p:nvPicPr>
          <p:cNvPr id="33795" name="Content Placeholder 5" descr="1.04_Reset Password.png"/>
          <p:cNvPicPr>
            <a:picLocks noGrp="1" noChangeAspect="1"/>
          </p:cNvPicPr>
          <p:nvPr>
            <p:ph idx="1"/>
          </p:nvPr>
        </p:nvPicPr>
        <p:blipFill>
          <a:blip r:embed="rId3"/>
          <a:srcRect t="10388" b="24336"/>
          <a:stretch>
            <a:fillRect/>
          </a:stretch>
        </p:blipFill>
        <p:spPr>
          <a:xfrm>
            <a:off x="457200" y="1422400"/>
            <a:ext cx="8229600" cy="33575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How do I create my own password?</a:t>
            </a:r>
          </a:p>
        </p:txBody>
      </p:sp>
      <p:sp>
        <p:nvSpPr>
          <p:cNvPr id="34818" name="Slide Number Placeholder 3"/>
          <p:cNvSpPr>
            <a:spLocks noGrp="1"/>
          </p:cNvSpPr>
          <p:nvPr>
            <p:ph type="sldNum" sz="quarter" idx="10"/>
          </p:nvPr>
        </p:nvSpPr>
        <p:spPr bwMode="auto">
          <a:noFill/>
          <a:ln>
            <a:miter lim="800000"/>
            <a:headEnd/>
            <a:tailEnd/>
          </a:ln>
        </p:spPr>
        <p:txBody>
          <a:bodyPr/>
          <a:lstStyle/>
          <a:p>
            <a:r>
              <a:rPr lang="en-US"/>
              <a:t>Page </a:t>
            </a:r>
            <a:fld id="{0337878A-A252-4948-A58B-D7697FDA9705}" type="slidenum">
              <a:rPr lang="en-US"/>
              <a:pPr/>
              <a:t>8</a:t>
            </a:fld>
            <a:endParaRPr lang="en-US"/>
          </a:p>
        </p:txBody>
      </p:sp>
      <p:pic>
        <p:nvPicPr>
          <p:cNvPr id="34819" name="Content Placeholder 6" descr="1.06_Reset Password3.png"/>
          <p:cNvPicPr>
            <a:picLocks noGrp="1" noChangeAspect="1"/>
          </p:cNvPicPr>
          <p:nvPr>
            <p:ph idx="1"/>
          </p:nvPr>
        </p:nvPicPr>
        <p:blipFill>
          <a:blip r:embed="rId3"/>
          <a:srcRect t="10529" b="23872"/>
          <a:stretch>
            <a:fillRect/>
          </a:stretch>
        </p:blipFill>
        <p:spPr>
          <a:xfrm>
            <a:off x="457200" y="1422400"/>
            <a:ext cx="8229600" cy="3373438"/>
          </a:xfrm>
        </p:spPr>
      </p:pic>
      <p:cxnSp>
        <p:nvCxnSpPr>
          <p:cNvPr id="10" name="Straight Arrow Connector 9"/>
          <p:cNvCxnSpPr>
            <a:cxnSpLocks noChangeShapeType="1"/>
          </p:cNvCxnSpPr>
          <p:nvPr/>
        </p:nvCxnSpPr>
        <p:spPr bwMode="auto">
          <a:xfrm>
            <a:off x="4459288" y="4459288"/>
            <a:ext cx="7318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5575"/>
            <a:ext cx="8229600" cy="869950"/>
          </a:xfrm>
        </p:spPr>
        <p:txBody>
          <a:bodyPr/>
          <a:lstStyle/>
          <a:p>
            <a:pPr>
              <a:spcBef>
                <a:spcPts val="1800"/>
              </a:spcBef>
              <a:spcAft>
                <a:spcPts val="1200"/>
              </a:spcAft>
            </a:pPr>
            <a:r>
              <a:rPr smtClean="0">
                <a:solidFill>
                  <a:srgbClr val="006298"/>
                </a:solidFill>
                <a:ea typeface="ＭＳ Ｐゴシック" pitchFamily="34" charset="-128"/>
              </a:rPr>
              <a:t>Security Question</a:t>
            </a:r>
          </a:p>
        </p:txBody>
      </p:sp>
      <p:sp>
        <p:nvSpPr>
          <p:cNvPr id="35842" name="Slide Number Placeholder 3"/>
          <p:cNvSpPr>
            <a:spLocks noGrp="1"/>
          </p:cNvSpPr>
          <p:nvPr>
            <p:ph type="sldNum" sz="quarter" idx="10"/>
          </p:nvPr>
        </p:nvSpPr>
        <p:spPr bwMode="auto">
          <a:noFill/>
          <a:ln>
            <a:miter lim="800000"/>
            <a:headEnd/>
            <a:tailEnd/>
          </a:ln>
        </p:spPr>
        <p:txBody>
          <a:bodyPr/>
          <a:lstStyle/>
          <a:p>
            <a:r>
              <a:rPr lang="en-US"/>
              <a:t>Page </a:t>
            </a:r>
            <a:fld id="{AA27544D-6017-43D8-86A3-2253E06CABC7}" type="slidenum">
              <a:rPr lang="en-US"/>
              <a:pPr/>
              <a:t>9</a:t>
            </a:fld>
            <a:endParaRPr lang="en-US"/>
          </a:p>
        </p:txBody>
      </p:sp>
      <p:pic>
        <p:nvPicPr>
          <p:cNvPr id="35843" name="Content Placeholder 7" descr="1.08_Security Question2.png"/>
          <p:cNvPicPr>
            <a:picLocks noGrp="1" noChangeAspect="1"/>
          </p:cNvPicPr>
          <p:nvPr>
            <p:ph idx="1"/>
          </p:nvPr>
        </p:nvPicPr>
        <p:blipFill>
          <a:blip r:embed="rId3"/>
          <a:srcRect t="10741" b="-4076"/>
          <a:stretch>
            <a:fillRect/>
          </a:stretch>
        </p:blipFill>
        <p:spPr>
          <a:xfrm>
            <a:off x="457200" y="1422400"/>
            <a:ext cx="8229600" cy="4800600"/>
          </a:xfrm>
        </p:spPr>
      </p:pic>
      <p:cxnSp>
        <p:nvCxnSpPr>
          <p:cNvPr id="9" name="Straight Arrow Connector 8"/>
          <p:cNvCxnSpPr>
            <a:cxnSpLocks noChangeShapeType="1"/>
          </p:cNvCxnSpPr>
          <p:nvPr/>
        </p:nvCxnSpPr>
        <p:spPr bwMode="auto">
          <a:xfrm>
            <a:off x="5873750" y="2741613"/>
            <a:ext cx="731838"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NE Recruiting Intro for Digital Library">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27854</TotalTime>
  <Words>1638</Words>
  <Application>Microsoft Office PowerPoint</Application>
  <PresentationFormat>On-screen Show (4:3)</PresentationFormat>
  <Paragraphs>177</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13_Office Theme</vt:lpstr>
      <vt:lpstr>SNE Recruiting Intro for Digital Library</vt:lpstr>
      <vt:lpstr>The Smarter Balanced Assessment Consortium</vt:lpstr>
      <vt:lpstr>Topics</vt:lpstr>
      <vt:lpstr>Topics</vt:lpstr>
      <vt:lpstr>Email</vt:lpstr>
      <vt:lpstr>Smarter Balanced Single Sign On</vt:lpstr>
      <vt:lpstr>Topics</vt:lpstr>
      <vt:lpstr>How do I create my own password?</vt:lpstr>
      <vt:lpstr>How do I create my own password?</vt:lpstr>
      <vt:lpstr>Security Question</vt:lpstr>
      <vt:lpstr>Terms of Service</vt:lpstr>
      <vt:lpstr>Forgot Your Password?</vt:lpstr>
      <vt:lpstr>Reset Your Password</vt:lpstr>
      <vt:lpstr>Topics</vt:lpstr>
      <vt:lpstr>Personal Profile</vt:lpstr>
      <vt:lpstr>Personal Information</vt:lpstr>
      <vt:lpstr>Personal Information</vt:lpstr>
      <vt:lpstr>Personal Information</vt:lpstr>
      <vt:lpstr>Expertise</vt:lpstr>
      <vt:lpstr>Expertise</vt:lpstr>
      <vt:lpstr>Expertise</vt:lpstr>
      <vt:lpstr>Privacy</vt:lpstr>
      <vt:lpstr>Preview</vt:lpstr>
      <vt:lpstr>Welcome Tutorial</vt:lpstr>
      <vt:lpstr>Topics</vt:lpstr>
      <vt:lpstr>Personal Profile</vt:lpstr>
      <vt:lpstr>Personal Profile Edits</vt:lpstr>
      <vt:lpstr>Personal Profile Edits</vt:lpstr>
      <vt:lpstr>Personal Profile Edits</vt:lpstr>
      <vt:lpstr>Personal Profile Edits</vt:lpstr>
      <vt:lpstr>Personal Profile Edits</vt:lpstr>
      <vt:lpstr>Personal Profile Edits</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Pewitt, Sarah</cp:lastModifiedBy>
  <cp:revision>964</cp:revision>
  <cp:lastPrinted>2014-06-11T18:25:26Z</cp:lastPrinted>
  <dcterms:created xsi:type="dcterms:W3CDTF">2014-09-11T16:05:31Z</dcterms:created>
  <dcterms:modified xsi:type="dcterms:W3CDTF">2014-11-12T18:52:38Z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y fmtid="{D5CDD505-2E9C-101B-9397-08002B2CF9AE}" pid="3" name="Type of Document">
    <vt:lpwstr>Presentation</vt:lpwstr>
  </property>
</Properties>
</file>