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13.xml" ContentType="application/vnd.openxmlformats-officedocument.presentationml.slideLayout+xml"/>
  <Override PartName="/docProps/custom.xml" ContentType="application/vnd.openxmlformats-officedocument.custom-properties+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842" r:id="rId1"/>
    <p:sldMasterId id="2147483982" r:id="rId2"/>
  </p:sldMasterIdLst>
  <p:notesMasterIdLst>
    <p:notesMasterId r:id="rId41"/>
  </p:notesMasterIdLst>
  <p:handoutMasterIdLst>
    <p:handoutMasterId r:id="rId42"/>
  </p:handoutMasterIdLst>
  <p:sldIdLst>
    <p:sldId id="256" r:id="rId3"/>
    <p:sldId id="382" r:id="rId4"/>
    <p:sldId id="335" r:id="rId5"/>
    <p:sldId id="357" r:id="rId6"/>
    <p:sldId id="350" r:id="rId7"/>
    <p:sldId id="336" r:id="rId8"/>
    <p:sldId id="337" r:id="rId9"/>
    <p:sldId id="345" r:id="rId10"/>
    <p:sldId id="385" r:id="rId11"/>
    <p:sldId id="376" r:id="rId12"/>
    <p:sldId id="360" r:id="rId13"/>
    <p:sldId id="339" r:id="rId14"/>
    <p:sldId id="384" r:id="rId15"/>
    <p:sldId id="359" r:id="rId16"/>
    <p:sldId id="340" r:id="rId17"/>
    <p:sldId id="341" r:id="rId18"/>
    <p:sldId id="346" r:id="rId19"/>
    <p:sldId id="373" r:id="rId20"/>
    <p:sldId id="377" r:id="rId21"/>
    <p:sldId id="317" r:id="rId22"/>
    <p:sldId id="318" r:id="rId23"/>
    <p:sldId id="319" r:id="rId24"/>
    <p:sldId id="320" r:id="rId25"/>
    <p:sldId id="321" r:id="rId26"/>
    <p:sldId id="347" r:id="rId27"/>
    <p:sldId id="374" r:id="rId28"/>
    <p:sldId id="378" r:id="rId29"/>
    <p:sldId id="343" r:id="rId30"/>
    <p:sldId id="348" r:id="rId31"/>
    <p:sldId id="381" r:id="rId32"/>
    <p:sldId id="379" r:id="rId33"/>
    <p:sldId id="329" r:id="rId34"/>
    <p:sldId id="349" r:id="rId35"/>
    <p:sldId id="375" r:id="rId36"/>
    <p:sldId id="380" r:id="rId37"/>
    <p:sldId id="333" r:id="rId38"/>
    <p:sldId id="334" r:id="rId39"/>
    <p:sldId id="371" r:id="rId40"/>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showPr showNarration="1">
    <p:present/>
    <p:sldAll/>
    <p:penClr>
      <a:srgbClr val="FF0000"/>
    </p:penClr>
  </p:showPr>
  <p:clrMru>
    <a:srgbClr val="FFFFFF"/>
    <a:srgbClr val="416796"/>
    <a:srgbClr val="008E40"/>
    <a:srgbClr val="0085AD"/>
    <a:srgbClr val="00B5E2"/>
    <a:srgbClr val="0000B0"/>
    <a:srgbClr val="0066FF"/>
    <a:srgbClr val="C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200" d="100"/>
          <a:sy n="200" d="100"/>
        </p:scale>
        <p:origin x="-80" y="11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A0F7B1B-B916-4F4C-BFE9-DE0486F664A2}" type="datetimeFigureOut">
              <a:rPr lang="en-US"/>
              <a:pPr/>
              <a:t>9/11/14</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FF5F8A8-1940-4ACE-9339-C46C547A301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8572AD4-1690-4624-88FB-3DDDAFA81304}" type="datetimeFigureOut">
              <a:rPr lang="en-US"/>
              <a:pPr/>
              <a:t>9/11/14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29AD0B6-678E-418B-A54C-31F9F6360FD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Welcome to the </a:t>
            </a:r>
            <a:r>
              <a:rPr lang="en-US" b="1" smtClean="0"/>
              <a:t>Navigating Resources in the Digital Library </a:t>
            </a:r>
            <a:r>
              <a:rPr lang="en-US" smtClean="0"/>
              <a:t>Help Topic. The information will help you explore the available features for a resource once you have found it. </a:t>
            </a:r>
          </a:p>
        </p:txBody>
      </p:sp>
      <p:sp>
        <p:nvSpPr>
          <p:cNvPr id="4" name="Slide Number Placeholder 3"/>
          <p:cNvSpPr>
            <a:spLocks noGrp="1"/>
          </p:cNvSpPr>
          <p:nvPr>
            <p:ph type="sldNum" sz="quarter" idx="5"/>
          </p:nvPr>
        </p:nvSpPr>
        <p:spPr/>
        <p:txBody>
          <a:bodyPr/>
          <a:lstStyle/>
          <a:p>
            <a:fld id="{9F3C4554-DA87-4517-9E3B-B9FCA8544379}"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you are taken to the resource page. Scroll below the preview window and click the </a:t>
            </a:r>
            <a:r>
              <a:rPr lang="en-US" b="1" smtClean="0"/>
              <a:t>About This Resource </a:t>
            </a:r>
            <a:r>
              <a:rPr lang="en-US" smtClean="0"/>
              <a:t>tab.</a:t>
            </a:r>
          </a:p>
        </p:txBody>
      </p:sp>
      <p:sp>
        <p:nvSpPr>
          <p:cNvPr id="4" name="Slide Number Placeholder 3"/>
          <p:cNvSpPr>
            <a:spLocks noGrp="1"/>
          </p:cNvSpPr>
          <p:nvPr>
            <p:ph type="sldNum" sz="quarter" idx="5"/>
          </p:nvPr>
        </p:nvSpPr>
        <p:spPr/>
        <p:txBody>
          <a:bodyPr/>
          <a:lstStyle/>
          <a:p>
            <a:fld id="{D721B637-911B-4417-AF5B-DF25D4746C3F}"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The </a:t>
            </a:r>
            <a:r>
              <a:rPr lang="en-US" b="1" dirty="0" smtClean="0">
                <a:ea typeface="+mn-ea"/>
              </a:rPr>
              <a:t>About This Resource </a:t>
            </a:r>
            <a:r>
              <a:rPr lang="en-US" dirty="0" smtClean="0">
                <a:ea typeface="+mn-ea"/>
              </a:rPr>
              <a:t>tab provides a variety of information:</a:t>
            </a:r>
          </a:p>
          <a:p>
            <a:pPr marL="171450" indent="-171450">
              <a:buFont typeface="Arial"/>
              <a:buChar char="•"/>
              <a:defRPr/>
            </a:pPr>
            <a:r>
              <a:rPr lang="en-US" dirty="0" smtClean="0">
                <a:ea typeface="+mn-ea"/>
              </a:rPr>
              <a:t>First, notice the link to the </a:t>
            </a:r>
            <a:r>
              <a:rPr lang="en-US" b="1" dirty="0" smtClean="0">
                <a:ea typeface="+mn-ea"/>
              </a:rPr>
              <a:t>Glossary Of Terms </a:t>
            </a:r>
            <a:r>
              <a:rPr lang="en-US" dirty="0" smtClean="0">
                <a:ea typeface="+mn-ea"/>
              </a:rPr>
              <a:t>in the top right of the screen. Here you will find explanations for commonly used terms in the Digital Library.</a:t>
            </a:r>
          </a:p>
          <a:p>
            <a:pPr marL="171450" indent="-171450">
              <a:buFont typeface="Arial"/>
              <a:buChar char="•"/>
              <a:defRPr/>
            </a:pPr>
            <a:r>
              <a:rPr lang="en-US" dirty="0" smtClean="0">
                <a:ea typeface="+mn-ea"/>
              </a:rPr>
              <a:t> The text you will see is the </a:t>
            </a:r>
            <a:r>
              <a:rPr lang="en-US" b="1" dirty="0" smtClean="0">
                <a:ea typeface="+mn-ea"/>
              </a:rPr>
              <a:t>Summary</a:t>
            </a:r>
            <a:r>
              <a:rPr lang="en-US" dirty="0" smtClean="0">
                <a:ea typeface="+mn-ea"/>
              </a:rPr>
              <a:t>, which gives a brief description of the resource.</a:t>
            </a:r>
            <a:endParaRPr lang="en-US" dirty="0">
              <a:ea typeface="+mn-ea"/>
            </a:endParaRPr>
          </a:p>
        </p:txBody>
      </p:sp>
      <p:sp>
        <p:nvSpPr>
          <p:cNvPr id="4" name="Slide Number Placeholder 3"/>
          <p:cNvSpPr>
            <a:spLocks noGrp="1"/>
          </p:cNvSpPr>
          <p:nvPr>
            <p:ph type="sldNum" sz="quarter" idx="5"/>
          </p:nvPr>
        </p:nvSpPr>
        <p:spPr/>
        <p:txBody>
          <a:bodyPr/>
          <a:lstStyle/>
          <a:p>
            <a:fld id="{89CAB710-F624-4323-A831-5FEFA8AC3ECD}"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Down the left side of the </a:t>
            </a:r>
            <a:r>
              <a:rPr lang="en-US" b="1" dirty="0" smtClean="0">
                <a:ea typeface="+mn-ea"/>
              </a:rPr>
              <a:t>About This Resource </a:t>
            </a:r>
            <a:r>
              <a:rPr lang="en-US" dirty="0" smtClean="0">
                <a:ea typeface="+mn-ea"/>
              </a:rPr>
              <a:t>tab are the tags. These tags include:</a:t>
            </a:r>
          </a:p>
          <a:p>
            <a:pPr marL="171450" indent="-171450">
              <a:buFont typeface="Arial"/>
              <a:buChar char="•"/>
              <a:defRPr/>
            </a:pPr>
            <a:r>
              <a:rPr lang="en-US" dirty="0" smtClean="0">
                <a:ea typeface="+mn-ea"/>
              </a:rPr>
              <a:t>Subjects and Domains</a:t>
            </a:r>
          </a:p>
          <a:p>
            <a:pPr marL="171450" indent="-171450">
              <a:buFont typeface="Arial"/>
              <a:buChar char="•"/>
              <a:defRPr/>
            </a:pPr>
            <a:r>
              <a:rPr lang="en-US" dirty="0" smtClean="0">
                <a:ea typeface="+mn-ea"/>
              </a:rPr>
              <a:t>Common Core State Standards</a:t>
            </a:r>
          </a:p>
          <a:p>
            <a:pPr marL="171450" indent="-171450">
              <a:buFont typeface="Arial"/>
              <a:buChar char="•"/>
              <a:defRPr/>
            </a:pPr>
            <a:r>
              <a:rPr lang="en-US" dirty="0" smtClean="0">
                <a:ea typeface="+mn-ea"/>
              </a:rPr>
              <a:t>Grades</a:t>
            </a:r>
          </a:p>
          <a:p>
            <a:pPr marL="171450" indent="-171450">
              <a:buFont typeface="Arial"/>
              <a:buChar char="•"/>
              <a:defRPr/>
            </a:pPr>
            <a:r>
              <a:rPr lang="en-US" dirty="0" smtClean="0">
                <a:ea typeface="+mn-ea"/>
              </a:rPr>
              <a:t>Intended Users</a:t>
            </a:r>
          </a:p>
          <a:p>
            <a:pPr marL="171450" indent="-171450">
              <a:buFont typeface="Arial"/>
              <a:buChar char="•"/>
              <a:defRPr/>
            </a:pPr>
            <a:r>
              <a:rPr lang="en-US" dirty="0" smtClean="0">
                <a:ea typeface="+mn-ea"/>
              </a:rPr>
              <a:t>Intended Student Populations</a:t>
            </a:r>
          </a:p>
          <a:p>
            <a:pPr marL="171450" indent="-171450">
              <a:buFont typeface="Arial"/>
              <a:buChar char="•"/>
              <a:defRPr/>
            </a:pPr>
            <a:r>
              <a:rPr lang="en-US" dirty="0" smtClean="0">
                <a:ea typeface="+mn-ea"/>
              </a:rPr>
              <a:t>Media Types</a:t>
            </a:r>
          </a:p>
          <a:p>
            <a:pPr marL="171450" indent="-171450">
              <a:buFont typeface="Arial"/>
              <a:buChar char="•"/>
              <a:defRPr/>
            </a:pPr>
            <a:endParaRPr lang="en-US" dirty="0" smtClean="0">
              <a:ea typeface="+mn-ea"/>
            </a:endParaRPr>
          </a:p>
          <a:p>
            <a:pPr>
              <a:buFont typeface="Arial"/>
              <a:buNone/>
              <a:defRPr/>
            </a:pPr>
            <a:r>
              <a:rPr lang="en-US" dirty="0" smtClean="0">
                <a:ea typeface="+mn-ea"/>
              </a:rPr>
              <a:t>Continue scrolling for the rest of the tags associated with a resource.</a:t>
            </a:r>
          </a:p>
        </p:txBody>
      </p:sp>
      <p:sp>
        <p:nvSpPr>
          <p:cNvPr id="4" name="Slide Number Placeholder 3"/>
          <p:cNvSpPr>
            <a:spLocks noGrp="1"/>
          </p:cNvSpPr>
          <p:nvPr>
            <p:ph type="sldNum" sz="quarter" idx="5"/>
          </p:nvPr>
        </p:nvSpPr>
        <p:spPr/>
        <p:txBody>
          <a:bodyPr/>
          <a:lstStyle/>
          <a:p>
            <a:fld id="{3541699F-843B-49BF-9296-2BDC373C37C8}"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Other resource tags include:</a:t>
            </a:r>
          </a:p>
          <a:p>
            <a:endParaRPr lang="en-US" smtClean="0"/>
          </a:p>
          <a:p>
            <a:pPr>
              <a:buFontTx/>
              <a:buChar char="•"/>
            </a:pPr>
            <a:r>
              <a:rPr lang="en-US" smtClean="0"/>
              <a:t>Educational Use</a:t>
            </a:r>
          </a:p>
          <a:p>
            <a:pPr>
              <a:buFontTx/>
              <a:buChar char="•"/>
            </a:pPr>
            <a:r>
              <a:rPr lang="en-US" smtClean="0"/>
              <a:t>Technologies Required for use in the Classroom</a:t>
            </a:r>
          </a:p>
          <a:p>
            <a:pPr>
              <a:buFontTx/>
              <a:buChar char="•"/>
            </a:pPr>
            <a:r>
              <a:rPr lang="en-US" smtClean="0"/>
              <a:t>Geographic Settings</a:t>
            </a:r>
          </a:p>
          <a:p>
            <a:pPr>
              <a:buFontTx/>
              <a:buChar char="•"/>
            </a:pPr>
            <a:r>
              <a:rPr lang="en-US" smtClean="0"/>
              <a:t>Smarter Balanced Keywords</a:t>
            </a:r>
          </a:p>
          <a:p>
            <a:pPr>
              <a:buFontTx/>
              <a:buChar char="•"/>
            </a:pPr>
            <a:endParaRPr lang="en-US" smtClean="0"/>
          </a:p>
          <a:p>
            <a:r>
              <a:rPr lang="en-US" smtClean="0"/>
              <a:t>If a resource is not tagged in a field, then that field will not appear in the </a:t>
            </a:r>
            <a:r>
              <a:rPr lang="en-US" altLang="en-US" smtClean="0"/>
              <a:t>“</a:t>
            </a:r>
            <a:r>
              <a:rPr lang="en-US" smtClean="0"/>
              <a:t>About This Resource</a:t>
            </a:r>
            <a:r>
              <a:rPr lang="en-US" altLang="en-US" smtClean="0"/>
              <a:t>”</a:t>
            </a:r>
            <a:r>
              <a:rPr lang="en-US" smtClean="0"/>
              <a:t> tab.</a:t>
            </a:r>
          </a:p>
        </p:txBody>
      </p:sp>
      <p:sp>
        <p:nvSpPr>
          <p:cNvPr id="4" name="Slide Number Placeholder 3"/>
          <p:cNvSpPr>
            <a:spLocks noGrp="1"/>
          </p:cNvSpPr>
          <p:nvPr>
            <p:ph type="sldNum" sz="quarter" idx="5"/>
          </p:nvPr>
        </p:nvSpPr>
        <p:spPr/>
        <p:txBody>
          <a:bodyPr/>
          <a:lstStyle/>
          <a:p>
            <a:fld id="{A0B42B8E-F93F-4DBD-86C3-50C4B228B984}"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The next three fields address the Formative Assessment Process.  </a:t>
            </a:r>
          </a:p>
          <a:p>
            <a:pPr marL="171450" indent="-171450">
              <a:buFont typeface="Arial" panose="020B0604020202020204" pitchFamily="34" charset="0"/>
              <a:buChar char="•"/>
              <a:defRPr/>
            </a:pPr>
            <a:r>
              <a:rPr lang="en-US" b="1" dirty="0" smtClean="0">
                <a:ea typeface="+mn-ea"/>
              </a:rPr>
              <a:t>Attributes of the Formative Assessment Process</a:t>
            </a:r>
            <a:r>
              <a:rPr lang="en-US" dirty="0" smtClean="0">
                <a:ea typeface="+mn-ea"/>
              </a:rPr>
              <a:t> identifies the attributes of the Formative Assessment Process that are associated with the resource: Clarify Intended Learning, Elicit Evidence, Interpret Evidence, and/or Act on Evidence. </a:t>
            </a:r>
          </a:p>
          <a:p>
            <a:pPr marL="171450" indent="-171450">
              <a:buFont typeface="Arial" panose="020B0604020202020204" pitchFamily="34" charset="0"/>
              <a:buChar char="•"/>
              <a:defRPr/>
            </a:pPr>
            <a:r>
              <a:rPr lang="en-US" b="1" dirty="0" smtClean="0">
                <a:ea typeface="+mn-ea"/>
              </a:rPr>
              <a:t>Specific Connection to the Formative Assessment Process </a:t>
            </a:r>
            <a:r>
              <a:rPr lang="en-US" dirty="0" smtClean="0">
                <a:ea typeface="+mn-ea"/>
              </a:rPr>
              <a:t>describes how the resource explains, models, or highlights the Formative Assessment Process. </a:t>
            </a:r>
          </a:p>
          <a:p>
            <a:pPr marL="171450" indent="-171450">
              <a:buFont typeface="Arial" panose="020B0604020202020204" pitchFamily="34" charset="0"/>
              <a:buChar char="•"/>
              <a:defRPr/>
            </a:pPr>
            <a:r>
              <a:rPr lang="en-US" b="1" dirty="0" smtClean="0">
                <a:ea typeface="+mn-ea"/>
              </a:rPr>
              <a:t>Student Engagement to the Formative Assessment Process </a:t>
            </a:r>
            <a:r>
              <a:rPr lang="en-US" dirty="0" smtClean="0">
                <a:ea typeface="+mn-ea"/>
              </a:rPr>
              <a:t>describes how the resource enables students to actively engage in the Formative Assessment Process. </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98D5863B-57A9-44D6-A656-6970D687B2AB}"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 typeface="Arial" panose="020B0604020202020204" pitchFamily="34" charset="0"/>
              <a:buNone/>
              <a:defRPr/>
            </a:pPr>
            <a:r>
              <a:rPr lang="en-US" dirty="0" smtClean="0">
                <a:ea typeface="+mn-ea"/>
              </a:rPr>
              <a:t>Other information that you can find in the About This Resource Tab includes:</a:t>
            </a:r>
          </a:p>
          <a:p>
            <a:pPr marL="171450" indent="-171450">
              <a:buFont typeface="Arial" panose="020B0604020202020204" pitchFamily="34" charset="0"/>
              <a:buChar char="•"/>
              <a:defRPr/>
            </a:pPr>
            <a:r>
              <a:rPr lang="en-US" b="1" dirty="0" smtClean="0">
                <a:ea typeface="+mn-ea"/>
              </a:rPr>
              <a:t>Specific Connection to the Common Core State Standards </a:t>
            </a:r>
            <a:r>
              <a:rPr lang="en-US" dirty="0" smtClean="0">
                <a:ea typeface="+mn-ea"/>
              </a:rPr>
              <a:t>describes how resources help meet the intent of the Common Core State Standards. </a:t>
            </a:r>
          </a:p>
          <a:p>
            <a:pPr marL="171450" indent="-171450">
              <a:buFont typeface="Arial" panose="020B0604020202020204" pitchFamily="34" charset="0"/>
              <a:buChar char="•"/>
              <a:defRPr/>
            </a:pPr>
            <a:r>
              <a:rPr lang="en-US" dirty="0" smtClean="0">
                <a:ea typeface="+mn-ea"/>
              </a:rPr>
              <a:t>The </a:t>
            </a:r>
            <a:r>
              <a:rPr lang="en-US" b="1" dirty="0" smtClean="0">
                <a:ea typeface="+mn-ea"/>
              </a:rPr>
              <a:t>Learning Goals </a:t>
            </a:r>
            <a:r>
              <a:rPr lang="en-US" dirty="0" smtClean="0">
                <a:ea typeface="+mn-ea"/>
              </a:rPr>
              <a:t>section lists the learning goals for the student for instructional resources, for the educator for professional learning resources, or for both for combination resources.</a:t>
            </a:r>
          </a:p>
          <a:p>
            <a:pPr marL="171450" indent="-171450">
              <a:buFont typeface="Arial" panose="020B0604020202020204" pitchFamily="34" charset="0"/>
              <a:buChar char="•"/>
              <a:defRPr/>
            </a:pPr>
            <a:r>
              <a:rPr lang="en-US" b="1" dirty="0" smtClean="0">
                <a:ea typeface="+mn-ea"/>
              </a:rPr>
              <a:t>Success Criteria </a:t>
            </a:r>
            <a:r>
              <a:rPr lang="en-US" dirty="0" smtClean="0">
                <a:ea typeface="+mn-ea"/>
              </a:rPr>
              <a:t>identify what evidence will be used to determine to what degree learning goals are met. </a:t>
            </a:r>
          </a:p>
          <a:p>
            <a:pPr marL="171450" indent="-171450">
              <a:buFont typeface="Arial" panose="020B0604020202020204" pitchFamily="34" charset="0"/>
              <a:buChar char="•"/>
              <a:defRPr/>
            </a:pPr>
            <a:r>
              <a:rPr lang="en-US" b="1" dirty="0" smtClean="0">
                <a:ea typeface="+mn-ea"/>
              </a:rPr>
              <a:t>Context(s) in Which the Resource Could Be Used </a:t>
            </a:r>
            <a:r>
              <a:rPr lang="en-US" dirty="0" smtClean="0">
                <a:ea typeface="+mn-ea"/>
              </a:rPr>
              <a:t>describes how the materials might be useful, e.g., for classroom instruction or for a Professional </a:t>
            </a:r>
            <a:r>
              <a:rPr lang="en-US" dirty="0">
                <a:ea typeface="+mn-ea"/>
              </a:rPr>
              <a:t>L</a:t>
            </a:r>
            <a:r>
              <a:rPr lang="en-US" dirty="0" smtClean="0">
                <a:ea typeface="+mn-ea"/>
              </a:rPr>
              <a:t>earning </a:t>
            </a:r>
            <a:r>
              <a:rPr lang="en-US" dirty="0">
                <a:ea typeface="+mn-ea"/>
              </a:rPr>
              <a:t>C</a:t>
            </a:r>
            <a:r>
              <a:rPr lang="en-US" dirty="0" smtClean="0">
                <a:ea typeface="+mn-ea"/>
              </a:rPr>
              <a:t>ommunity.</a:t>
            </a:r>
            <a:endParaRPr lang="en-US" b="1" dirty="0" smtClean="0">
              <a:ea typeface="+mn-ea"/>
            </a:endParaRPr>
          </a:p>
          <a:p>
            <a:pPr>
              <a:defRPr/>
            </a:pPr>
            <a:endParaRPr lang="en-US" dirty="0" smtClean="0">
              <a:ea typeface="+mn-ea"/>
            </a:endParaRPr>
          </a:p>
        </p:txBody>
      </p:sp>
      <p:sp>
        <p:nvSpPr>
          <p:cNvPr id="4" name="Slide Number Placeholder 3"/>
          <p:cNvSpPr>
            <a:spLocks noGrp="1"/>
          </p:cNvSpPr>
          <p:nvPr>
            <p:ph type="sldNum" sz="quarter" idx="5"/>
          </p:nvPr>
        </p:nvSpPr>
        <p:spPr/>
        <p:txBody>
          <a:bodyPr/>
          <a:lstStyle/>
          <a:p>
            <a:fld id="{9DC2EAFC-CEA9-460A-9BEA-B9F94E6CBCFB}"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r>
              <a:rPr lang="en-US" smtClean="0"/>
              <a:t>The final text fields in the </a:t>
            </a:r>
            <a:r>
              <a:rPr lang="en-US" b="1" smtClean="0"/>
              <a:t>About This Resource Tab </a:t>
            </a:r>
            <a:r>
              <a:rPr lang="en-US" smtClean="0"/>
              <a:t>are:</a:t>
            </a:r>
          </a:p>
          <a:p>
            <a:pPr marL="171450" indent="-171450">
              <a:buFontTx/>
              <a:buChar char="•"/>
            </a:pPr>
            <a:r>
              <a:rPr lang="en-US" b="1" smtClean="0"/>
              <a:t>Supporting Evidence </a:t>
            </a:r>
            <a:r>
              <a:rPr lang="en-US" smtClean="0"/>
              <a:t>explains how the resource has been tried successfully with educators or students and/or has resulted in a positive impact on educator practice or student outcomes. </a:t>
            </a:r>
          </a:p>
          <a:p>
            <a:pPr marL="171450" indent="-171450">
              <a:buFontTx/>
              <a:buChar char="•"/>
            </a:pPr>
            <a:r>
              <a:rPr lang="en-US" b="1" smtClean="0"/>
              <a:t>Principles, Literature, or Research </a:t>
            </a:r>
            <a:r>
              <a:rPr lang="en-US" smtClean="0"/>
              <a:t>describes the principles of adult learning or professional development reflected in the resource, and/or the literature, research, or widely accepted practices used to inform the resource content.</a:t>
            </a:r>
            <a:endParaRPr lang="en-US" b="1" smtClean="0"/>
          </a:p>
        </p:txBody>
      </p:sp>
      <p:sp>
        <p:nvSpPr>
          <p:cNvPr id="4" name="Slide Number Placeholder 3"/>
          <p:cNvSpPr>
            <a:spLocks noGrp="1"/>
          </p:cNvSpPr>
          <p:nvPr>
            <p:ph type="sldNum" sz="quarter" idx="5"/>
          </p:nvPr>
        </p:nvSpPr>
        <p:spPr/>
        <p:txBody>
          <a:bodyPr/>
          <a:lstStyle/>
          <a:p>
            <a:fld id="{60C9C3B7-25B3-4B48-AC5C-6969FC7FD486}"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Next let</a:t>
            </a:r>
            <a:r>
              <a:rPr lang="en-US" altLang="en-US" smtClean="0"/>
              <a:t>’</a:t>
            </a:r>
            <a:r>
              <a:rPr lang="en-US" smtClean="0"/>
              <a:t>s examine how to write a review for a resource and rate it.</a:t>
            </a:r>
          </a:p>
          <a:p>
            <a:pPr>
              <a:buFontTx/>
              <a:buChar char="•"/>
            </a:pPr>
            <a:endParaRPr lang="en-US" smtClean="0"/>
          </a:p>
        </p:txBody>
      </p:sp>
      <p:sp>
        <p:nvSpPr>
          <p:cNvPr id="4" name="Slide Number Placeholder 3"/>
          <p:cNvSpPr>
            <a:spLocks noGrp="1"/>
          </p:cNvSpPr>
          <p:nvPr>
            <p:ph type="sldNum" sz="quarter" idx="5"/>
          </p:nvPr>
        </p:nvSpPr>
        <p:spPr/>
        <p:txBody>
          <a:bodyPr/>
          <a:lstStyle/>
          <a:p>
            <a:fld id="{8EE1D915-1C8F-4099-8B45-D3F1EC2181AE}" type="slidenum">
              <a:rPr lang="en-US">
                <a:solidFill>
                  <a:srgbClr val="000000"/>
                </a:solidFill>
              </a:rPr>
              <a:pPr/>
              <a:t>17</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Again, start in the Digital Library Resource tab to find resources. Click on the title of a resource to access it.</a:t>
            </a:r>
          </a:p>
          <a:p>
            <a:endParaRPr lang="en-US" smtClean="0"/>
          </a:p>
        </p:txBody>
      </p:sp>
      <p:sp>
        <p:nvSpPr>
          <p:cNvPr id="4" name="Slide Number Placeholder 3"/>
          <p:cNvSpPr>
            <a:spLocks noGrp="1"/>
          </p:cNvSpPr>
          <p:nvPr>
            <p:ph type="sldNum" sz="quarter" idx="5"/>
          </p:nvPr>
        </p:nvSpPr>
        <p:spPr/>
        <p:txBody>
          <a:bodyPr/>
          <a:lstStyle/>
          <a:p>
            <a:fld id="{333A1D73-820C-4A05-A54F-FEF66FF136EF}"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on the </a:t>
            </a:r>
            <a:r>
              <a:rPr lang="en-US" b="1" smtClean="0"/>
              <a:t>Reviews </a:t>
            </a:r>
            <a:r>
              <a:rPr lang="en-US" smtClean="0"/>
              <a:t>tab. </a:t>
            </a:r>
          </a:p>
        </p:txBody>
      </p:sp>
      <p:sp>
        <p:nvSpPr>
          <p:cNvPr id="4" name="Slide Number Placeholder 3"/>
          <p:cNvSpPr>
            <a:spLocks noGrp="1"/>
          </p:cNvSpPr>
          <p:nvPr>
            <p:ph type="sldNum" sz="quarter" idx="5"/>
          </p:nvPr>
        </p:nvSpPr>
        <p:spPr/>
        <p:txBody>
          <a:bodyPr/>
          <a:lstStyle/>
          <a:p>
            <a:fld id="{06B6DAEF-8EE0-4EBF-BEF7-E70927F4C3B9}"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There are a number of topics for Navigating Resources in the Digital Library. They are:</a:t>
            </a:r>
          </a:p>
          <a:p>
            <a:pPr>
              <a:spcBef>
                <a:spcPts val="1800"/>
              </a:spcBef>
              <a:spcAft>
                <a:spcPts val="1200"/>
              </a:spcAft>
              <a:buFontTx/>
              <a:buChar char="•"/>
            </a:pPr>
            <a:r>
              <a:rPr lang="en-US" smtClean="0"/>
              <a:t>How do I view resource materials?</a:t>
            </a:r>
          </a:p>
          <a:p>
            <a:pPr>
              <a:spcBef>
                <a:spcPts val="1800"/>
              </a:spcBef>
              <a:spcAft>
                <a:spcPts val="1200"/>
              </a:spcAft>
              <a:buFontTx/>
              <a:buChar char="•"/>
            </a:pPr>
            <a:r>
              <a:rPr lang="en-US" smtClean="0"/>
              <a:t>What information will I find in the About This Resource tab?</a:t>
            </a:r>
          </a:p>
          <a:p>
            <a:pPr>
              <a:spcBef>
                <a:spcPts val="1800"/>
              </a:spcBef>
              <a:spcAft>
                <a:spcPts val="1200"/>
              </a:spcAft>
              <a:buFontTx/>
              <a:buChar char="•"/>
            </a:pPr>
            <a:r>
              <a:rPr lang="en-US" smtClean="0"/>
              <a:t>How do I write a review for a resource and rate it?</a:t>
            </a:r>
          </a:p>
          <a:p>
            <a:pPr>
              <a:spcBef>
                <a:spcPts val="1800"/>
              </a:spcBef>
              <a:spcAft>
                <a:spcPts val="1200"/>
              </a:spcAft>
              <a:buFontTx/>
              <a:buChar char="•"/>
            </a:pPr>
            <a:r>
              <a:rPr lang="en-US" smtClean="0"/>
              <a:t>How do I share a resource?</a:t>
            </a:r>
          </a:p>
          <a:p>
            <a:pPr>
              <a:spcBef>
                <a:spcPts val="1800"/>
              </a:spcBef>
              <a:spcAft>
                <a:spcPts val="1200"/>
              </a:spcAft>
              <a:buFontTx/>
              <a:buChar char="•"/>
            </a:pPr>
            <a:r>
              <a:rPr lang="en-US" smtClean="0"/>
              <a:t>How do I locate similar resources in the Digital Library?</a:t>
            </a:r>
          </a:p>
          <a:p>
            <a:pPr>
              <a:spcBef>
                <a:spcPts val="1800"/>
              </a:spcBef>
              <a:spcAft>
                <a:spcPts val="1200"/>
              </a:spcAft>
              <a:buFontTx/>
              <a:buChar char="•"/>
            </a:pPr>
            <a:r>
              <a:rPr lang="en-US" smtClean="0"/>
              <a:t>How do I flag an issue with a resource in the Digital Library?</a:t>
            </a:r>
          </a:p>
          <a:p>
            <a:pPr>
              <a:spcBef>
                <a:spcPts val="1800"/>
              </a:spcBef>
              <a:spcAft>
                <a:spcPts val="1200"/>
              </a:spcAft>
            </a:pPr>
            <a:r>
              <a:rPr lang="en-US" smtClean="0"/>
              <a:t>Let</a:t>
            </a:r>
            <a:r>
              <a:rPr lang="en-US" altLang="en-US" smtClean="0"/>
              <a:t>’</a:t>
            </a:r>
            <a:r>
              <a:rPr lang="en-US" smtClean="0"/>
              <a:t>s start with downloading materials in a resource.</a:t>
            </a:r>
          </a:p>
          <a:p>
            <a:pPr>
              <a:buFontTx/>
              <a:buChar char="•"/>
            </a:pPr>
            <a:endParaRPr lang="en-US" smtClean="0"/>
          </a:p>
        </p:txBody>
      </p:sp>
      <p:sp>
        <p:nvSpPr>
          <p:cNvPr id="4" name="Slide Number Placeholder 3"/>
          <p:cNvSpPr>
            <a:spLocks noGrp="1"/>
          </p:cNvSpPr>
          <p:nvPr>
            <p:ph type="sldNum" sz="quarter" idx="5"/>
          </p:nvPr>
        </p:nvSpPr>
        <p:spPr/>
        <p:txBody>
          <a:bodyPr/>
          <a:lstStyle/>
          <a:p>
            <a:fld id="{94961933-EC0F-4A38-85F7-C06448B1FF6B}" type="slidenum">
              <a:rPr lang="en-US">
                <a:solidFill>
                  <a:srgbClr val="000000"/>
                </a:solidFill>
              </a:rPr>
              <a:pPr/>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Clicking on the </a:t>
            </a:r>
            <a:r>
              <a:rPr lang="en-US" b="1" dirty="0" smtClean="0">
                <a:ea typeface="+mn-ea"/>
              </a:rPr>
              <a:t>Reviews </a:t>
            </a:r>
            <a:r>
              <a:rPr lang="en-US" dirty="0" smtClean="0">
                <a:ea typeface="+mn-ea"/>
              </a:rPr>
              <a:t>tab allows you to do two things:</a:t>
            </a:r>
          </a:p>
          <a:p>
            <a:pPr marL="171450" indent="-171450">
              <a:buFont typeface="Arial"/>
              <a:buChar char="•"/>
              <a:defRPr/>
            </a:pPr>
            <a:r>
              <a:rPr lang="en-US" dirty="0" smtClean="0">
                <a:ea typeface="+mn-ea"/>
              </a:rPr>
              <a:t>First, you can view a summary of all previous reviews for the resource.</a:t>
            </a:r>
          </a:p>
          <a:p>
            <a:pPr marL="171450" indent="-171450">
              <a:buFont typeface="Arial"/>
              <a:buChar char="•"/>
              <a:defRPr/>
            </a:pPr>
            <a:r>
              <a:rPr lang="en-US" dirty="0" smtClean="0">
                <a:ea typeface="+mn-ea"/>
              </a:rPr>
              <a:t>Second, you can write a review of your own. Click </a:t>
            </a:r>
            <a:r>
              <a:rPr lang="en-US" b="1" dirty="0" smtClean="0">
                <a:ea typeface="+mn-ea"/>
              </a:rPr>
              <a:t>Write your review</a:t>
            </a:r>
            <a:r>
              <a:rPr lang="en-US" dirty="0" smtClean="0">
                <a:ea typeface="+mn-ea"/>
              </a:rPr>
              <a:t> to begin.</a:t>
            </a:r>
          </a:p>
          <a:p>
            <a:pPr>
              <a:buFont typeface="Arial" pitchFamily="34" charset="0"/>
              <a:buNone/>
              <a:defRPr/>
            </a:pPr>
            <a:endParaRPr lang="en-US" dirty="0" smtClean="0">
              <a:ea typeface="+mn-ea"/>
            </a:endParaRPr>
          </a:p>
        </p:txBody>
      </p:sp>
      <p:sp>
        <p:nvSpPr>
          <p:cNvPr id="4" name="Slide Number Placeholder 3"/>
          <p:cNvSpPr>
            <a:spLocks noGrp="1"/>
          </p:cNvSpPr>
          <p:nvPr>
            <p:ph type="sldNum" sz="quarter" idx="5"/>
          </p:nvPr>
        </p:nvSpPr>
        <p:spPr/>
        <p:txBody>
          <a:bodyPr/>
          <a:lstStyle/>
          <a:p>
            <a:fld id="{1A636D4B-3A4A-4793-A0B2-54B9D030EE7A}"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First, enter a title for your review. There is a limit of 100 characters for this field. </a:t>
            </a:r>
          </a:p>
          <a:p>
            <a:r>
              <a:rPr lang="en-US" smtClean="0"/>
              <a:t>Second, complete the </a:t>
            </a:r>
            <a:r>
              <a:rPr lang="en-US" b="1" smtClean="0"/>
              <a:t>Add some details</a:t>
            </a:r>
            <a:r>
              <a:rPr lang="en-US" smtClean="0"/>
              <a:t> field to share your comments about the resource with other Digital Library users. The limit is 1000 characters.  </a:t>
            </a:r>
          </a:p>
        </p:txBody>
      </p:sp>
      <p:sp>
        <p:nvSpPr>
          <p:cNvPr id="4" name="Slide Number Placeholder 3"/>
          <p:cNvSpPr>
            <a:spLocks noGrp="1"/>
          </p:cNvSpPr>
          <p:nvPr>
            <p:ph type="sldNum" sz="quarter" idx="5"/>
          </p:nvPr>
        </p:nvSpPr>
        <p:spPr/>
        <p:txBody>
          <a:bodyPr/>
          <a:lstStyle/>
          <a:p>
            <a:fld id="{48A4D9BE-0851-45D1-90DF-D85C8B44F449}"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Next, you have the opportunity to rate the resource in three categories:</a:t>
            </a:r>
          </a:p>
          <a:p>
            <a:pPr marL="171450" indent="-171450">
              <a:buFont typeface="Arial"/>
              <a:buChar char="•"/>
              <a:defRPr/>
            </a:pPr>
            <a:r>
              <a:rPr lang="en-US" dirty="0" smtClean="0">
                <a:ea typeface="+mn-ea"/>
              </a:rPr>
              <a:t>Helps Improves Student Learning</a:t>
            </a:r>
          </a:p>
          <a:p>
            <a:pPr marL="171450" indent="-171450">
              <a:buFont typeface="Arial"/>
              <a:buChar char="•"/>
              <a:defRPr/>
            </a:pPr>
            <a:r>
              <a:rPr lang="en-US" dirty="0" smtClean="0">
                <a:ea typeface="+mn-ea"/>
              </a:rPr>
              <a:t>Helps My Professional Development</a:t>
            </a:r>
          </a:p>
          <a:p>
            <a:pPr marL="171450" indent="-171450">
              <a:buFont typeface="Arial"/>
              <a:buChar char="•"/>
              <a:defRPr/>
            </a:pPr>
            <a:r>
              <a:rPr lang="en-US" dirty="0" smtClean="0">
                <a:ea typeface="+mn-ea"/>
              </a:rPr>
              <a:t>Is Easy to Use</a:t>
            </a:r>
          </a:p>
          <a:p>
            <a:pPr marL="171450" indent="-171450">
              <a:buFont typeface="Arial"/>
              <a:buNone/>
              <a:defRPr/>
            </a:pPr>
            <a:r>
              <a:rPr lang="en-US" dirty="0" smtClean="0">
                <a:ea typeface="+mn-ea"/>
              </a:rPr>
              <a:t>Click on the stars to rate each category. 1 star is the lowest rating and 4 stars is the highest.</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0B651550-D747-4929-882C-43C2D9027909}"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Finally, identify audiences for whom this resource is appropriate by clicking in the boxes.</a:t>
            </a:r>
          </a:p>
          <a:p>
            <a:pPr>
              <a:defRPr/>
            </a:pPr>
            <a:endParaRPr lang="en-US" dirty="0" smtClean="0">
              <a:ea typeface="+mn-ea"/>
            </a:endParaRPr>
          </a:p>
          <a:p>
            <a:pPr>
              <a:defRPr/>
            </a:pPr>
            <a:r>
              <a:rPr lang="en-US" dirty="0" smtClean="0">
                <a:ea typeface="+mn-ea"/>
              </a:rPr>
              <a:t>Once you have completed your review, you can either:  </a:t>
            </a:r>
          </a:p>
          <a:p>
            <a:pPr marL="171450" indent="-171450">
              <a:buFont typeface="Arial"/>
              <a:buChar char="•"/>
              <a:defRPr/>
            </a:pPr>
            <a:r>
              <a:rPr lang="en-US" dirty="0" smtClean="0">
                <a:ea typeface="+mn-ea"/>
              </a:rPr>
              <a:t>Click </a:t>
            </a:r>
            <a:r>
              <a:rPr lang="en-US" b="1" dirty="0" smtClean="0">
                <a:ea typeface="+mn-ea"/>
              </a:rPr>
              <a:t>Preview</a:t>
            </a:r>
            <a:r>
              <a:rPr lang="en-US" dirty="0" smtClean="0">
                <a:ea typeface="+mn-ea"/>
              </a:rPr>
              <a:t> to see what your review will appear to others; or</a:t>
            </a:r>
          </a:p>
          <a:p>
            <a:pPr marL="171450" indent="-171450">
              <a:buFont typeface="Arial"/>
              <a:buChar char="•"/>
              <a:defRPr/>
            </a:pPr>
            <a:r>
              <a:rPr lang="en-US" dirty="0" smtClean="0">
                <a:ea typeface="+mn-ea"/>
              </a:rPr>
              <a:t>Click </a:t>
            </a:r>
            <a:r>
              <a:rPr lang="en-US" b="1" dirty="0" smtClean="0">
                <a:ea typeface="+mn-ea"/>
              </a:rPr>
              <a:t>Cancel</a:t>
            </a:r>
            <a:r>
              <a:rPr lang="en-US" dirty="0" smtClean="0">
                <a:ea typeface="+mn-ea"/>
              </a:rPr>
              <a:t> to cancel your review.</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90D79D7F-E8E7-4FC8-967E-ECD1F8B8E754}"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a:t>
            </a:r>
            <a:r>
              <a:rPr lang="en-US" b="1" smtClean="0"/>
              <a:t>Preview</a:t>
            </a:r>
            <a:r>
              <a:rPr lang="en-US" smtClean="0"/>
              <a:t>, you may choose to </a:t>
            </a:r>
            <a:r>
              <a:rPr lang="en-US" b="1" smtClean="0"/>
              <a:t>Edit</a:t>
            </a:r>
            <a:r>
              <a:rPr lang="en-US" smtClean="0"/>
              <a:t> your review or </a:t>
            </a:r>
            <a:r>
              <a:rPr lang="en-US" b="1" smtClean="0"/>
              <a:t>Submit </a:t>
            </a:r>
            <a:r>
              <a:rPr lang="en-US" smtClean="0"/>
              <a:t>it.  </a:t>
            </a:r>
          </a:p>
          <a:p>
            <a:endParaRPr lang="en-US" smtClean="0"/>
          </a:p>
          <a:p>
            <a:endParaRPr lang="en-US" smtClean="0"/>
          </a:p>
        </p:txBody>
      </p:sp>
      <p:sp>
        <p:nvSpPr>
          <p:cNvPr id="4" name="Slide Number Placeholder 3"/>
          <p:cNvSpPr>
            <a:spLocks noGrp="1"/>
          </p:cNvSpPr>
          <p:nvPr>
            <p:ph type="sldNum" sz="quarter" idx="5"/>
          </p:nvPr>
        </p:nvSpPr>
        <p:spPr/>
        <p:txBody>
          <a:bodyPr/>
          <a:lstStyle/>
          <a:p>
            <a:fld id="{07FCB0B1-6910-4C13-B363-5576C9AD4007}"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Let</a:t>
            </a:r>
            <a:r>
              <a:rPr lang="en-US" altLang="en-US" smtClean="0"/>
              <a:t>’</a:t>
            </a:r>
            <a:r>
              <a:rPr lang="en-US" smtClean="0"/>
              <a:t>s see how to share a resource.</a:t>
            </a:r>
          </a:p>
          <a:p>
            <a:pPr>
              <a:buFontTx/>
              <a:buChar char="•"/>
            </a:pPr>
            <a:endParaRPr lang="en-US" smtClean="0"/>
          </a:p>
        </p:txBody>
      </p:sp>
      <p:sp>
        <p:nvSpPr>
          <p:cNvPr id="4" name="Slide Number Placeholder 3"/>
          <p:cNvSpPr>
            <a:spLocks noGrp="1"/>
          </p:cNvSpPr>
          <p:nvPr>
            <p:ph type="sldNum" sz="quarter" idx="5"/>
          </p:nvPr>
        </p:nvSpPr>
        <p:spPr/>
        <p:txBody>
          <a:bodyPr/>
          <a:lstStyle/>
          <a:p>
            <a:fld id="{B2A90124-7B36-44B1-997F-D0635BECA31D}" type="slidenum">
              <a:rPr lang="en-US">
                <a:solidFill>
                  <a:srgbClr val="000000"/>
                </a:solidFill>
              </a:rPr>
              <a:pPr/>
              <a:t>25</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Digital Library Resource tab, click on the title of a resource.</a:t>
            </a:r>
          </a:p>
          <a:p>
            <a:endParaRPr lang="en-US" smtClean="0"/>
          </a:p>
        </p:txBody>
      </p:sp>
      <p:sp>
        <p:nvSpPr>
          <p:cNvPr id="4" name="Slide Number Placeholder 3"/>
          <p:cNvSpPr>
            <a:spLocks noGrp="1"/>
          </p:cNvSpPr>
          <p:nvPr>
            <p:ph type="sldNum" sz="quarter" idx="5"/>
          </p:nvPr>
        </p:nvSpPr>
        <p:spPr/>
        <p:txBody>
          <a:bodyPr/>
          <a:lstStyle/>
          <a:p>
            <a:fld id="{F01D10E8-7C0C-4A2E-AAF6-D426E2C70EE8}"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the </a:t>
            </a:r>
            <a:r>
              <a:rPr lang="en-US" b="1" smtClean="0"/>
              <a:t>Share </a:t>
            </a:r>
            <a:r>
              <a:rPr lang="en-US" smtClean="0"/>
              <a:t>tab. </a:t>
            </a:r>
          </a:p>
        </p:txBody>
      </p:sp>
      <p:sp>
        <p:nvSpPr>
          <p:cNvPr id="4" name="Slide Number Placeholder 3"/>
          <p:cNvSpPr>
            <a:spLocks noGrp="1"/>
          </p:cNvSpPr>
          <p:nvPr>
            <p:ph type="sldNum" sz="quarter" idx="5"/>
          </p:nvPr>
        </p:nvSpPr>
        <p:spPr/>
        <p:txBody>
          <a:bodyPr/>
          <a:lstStyle/>
          <a:p>
            <a:fld id="{793039D8-4AF2-4D16-94D9-661FE93946FC}"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On the</a:t>
            </a:r>
            <a:r>
              <a:rPr lang="en-US" b="1" dirty="0" smtClean="0">
                <a:ea typeface="+mn-ea"/>
              </a:rPr>
              <a:t> Share </a:t>
            </a:r>
            <a:r>
              <a:rPr lang="en-US" dirty="0" smtClean="0">
                <a:ea typeface="+mn-ea"/>
              </a:rPr>
              <a:t>tab, there are two sections.</a:t>
            </a:r>
          </a:p>
          <a:p>
            <a:pPr marL="171450" indent="-171450">
              <a:buFont typeface="Arial"/>
              <a:buChar char="•"/>
              <a:defRPr/>
            </a:pPr>
            <a:r>
              <a:rPr lang="en-US" dirty="0" smtClean="0">
                <a:ea typeface="+mn-ea"/>
              </a:rPr>
              <a:t>The first is the </a:t>
            </a:r>
            <a:r>
              <a:rPr lang="en-US" b="1" dirty="0" smtClean="0">
                <a:ea typeface="+mn-ea"/>
              </a:rPr>
              <a:t>Permanent Link </a:t>
            </a:r>
            <a:r>
              <a:rPr lang="en-US" dirty="0" smtClean="0">
                <a:ea typeface="+mn-ea"/>
              </a:rPr>
              <a:t>which</a:t>
            </a:r>
            <a:r>
              <a:rPr lang="en-US" b="1" dirty="0" smtClean="0">
                <a:ea typeface="+mn-ea"/>
              </a:rPr>
              <a:t> </a:t>
            </a:r>
            <a:r>
              <a:rPr lang="en-US" dirty="0" smtClean="0">
                <a:ea typeface="+mn-ea"/>
              </a:rPr>
              <a:t>provides a link that allows you to share the resource with other users of the Digital Library. Click </a:t>
            </a:r>
            <a:r>
              <a:rPr lang="en-US" b="1" dirty="0" smtClean="0">
                <a:ea typeface="+mn-ea"/>
              </a:rPr>
              <a:t>Copy Link to Clipboard</a:t>
            </a:r>
            <a:r>
              <a:rPr lang="en-US" dirty="0" smtClean="0">
                <a:ea typeface="+mn-ea"/>
              </a:rPr>
              <a:t> to copy the link. Then paste it into an email or document.  </a:t>
            </a:r>
          </a:p>
          <a:p>
            <a:pPr marL="171450" indent="-171450">
              <a:buFont typeface="Arial"/>
              <a:buChar char="•"/>
              <a:defRPr/>
            </a:pPr>
            <a:r>
              <a:rPr lang="en-US" dirty="0" smtClean="0">
                <a:ea typeface="+mn-ea"/>
              </a:rPr>
              <a:t>The </a:t>
            </a:r>
            <a:r>
              <a:rPr lang="en-US" b="1" dirty="0" smtClean="0">
                <a:ea typeface="+mn-ea"/>
              </a:rPr>
              <a:t>Temporary Public Link </a:t>
            </a:r>
            <a:r>
              <a:rPr lang="en-US" dirty="0" smtClean="0">
                <a:ea typeface="+mn-ea"/>
              </a:rPr>
              <a:t>provides a temporary link that allows you to share the resource with educators outside of the Digital Library.  </a:t>
            </a:r>
          </a:p>
          <a:p>
            <a:pPr>
              <a:defRPr/>
            </a:pPr>
            <a:endParaRPr lang="en-US" b="1" dirty="0">
              <a:ea typeface="+mn-ea"/>
            </a:endParaRPr>
          </a:p>
        </p:txBody>
      </p:sp>
      <p:sp>
        <p:nvSpPr>
          <p:cNvPr id="4" name="Slide Number Placeholder 3"/>
          <p:cNvSpPr>
            <a:spLocks noGrp="1"/>
          </p:cNvSpPr>
          <p:nvPr>
            <p:ph type="sldNum" sz="quarter" idx="5"/>
          </p:nvPr>
        </p:nvSpPr>
        <p:spPr/>
        <p:txBody>
          <a:bodyPr/>
          <a:lstStyle/>
          <a:p>
            <a:fld id="{6044E8C0-AFE3-45C7-8744-6465D777FD7C}"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Let</a:t>
            </a:r>
            <a:r>
              <a:rPr lang="en-US" altLang="en-US" smtClean="0"/>
              <a:t>’</a:t>
            </a:r>
            <a:r>
              <a:rPr lang="en-US" smtClean="0"/>
              <a:t>s review how to find similar resources in the Digital Library.</a:t>
            </a:r>
          </a:p>
          <a:p>
            <a:endParaRPr lang="en-US" smtClean="0"/>
          </a:p>
          <a:p>
            <a:pPr>
              <a:buFontTx/>
              <a:buChar char="•"/>
            </a:pPr>
            <a:endParaRPr lang="en-US" smtClean="0"/>
          </a:p>
        </p:txBody>
      </p:sp>
      <p:sp>
        <p:nvSpPr>
          <p:cNvPr id="4" name="Slide Number Placeholder 3"/>
          <p:cNvSpPr>
            <a:spLocks noGrp="1"/>
          </p:cNvSpPr>
          <p:nvPr>
            <p:ph type="sldNum" sz="quarter" idx="5"/>
          </p:nvPr>
        </p:nvSpPr>
        <p:spPr/>
        <p:txBody>
          <a:bodyPr/>
          <a:lstStyle/>
          <a:p>
            <a:fld id="{D162C6FC-6032-4E9B-8D3C-056561900FBE}" type="slidenum">
              <a:rPr lang="en-US">
                <a:solidFill>
                  <a:srgbClr val="000000"/>
                </a:solidFill>
              </a:rPr>
              <a:pPr/>
              <a:t>29</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ts val="1800"/>
              </a:spcBef>
              <a:spcAft>
                <a:spcPts val="1200"/>
              </a:spcAft>
            </a:pPr>
            <a:r>
              <a:rPr lang="en-US" smtClean="0"/>
              <a:t>Let</a:t>
            </a:r>
            <a:r>
              <a:rPr lang="en-US" altLang="en-US" smtClean="0"/>
              <a:t>’</a:t>
            </a:r>
            <a:r>
              <a:rPr lang="en-US" smtClean="0"/>
              <a:t>s start with viewing resource materials.</a:t>
            </a:r>
          </a:p>
          <a:p>
            <a:pPr>
              <a:buFontTx/>
              <a:buChar char="•"/>
            </a:pPr>
            <a:endParaRPr lang="en-US" smtClean="0"/>
          </a:p>
        </p:txBody>
      </p:sp>
      <p:sp>
        <p:nvSpPr>
          <p:cNvPr id="4" name="Slide Number Placeholder 3"/>
          <p:cNvSpPr>
            <a:spLocks noGrp="1"/>
          </p:cNvSpPr>
          <p:nvPr>
            <p:ph type="sldNum" sz="quarter" idx="5"/>
          </p:nvPr>
        </p:nvSpPr>
        <p:spPr/>
        <p:txBody>
          <a:bodyPr/>
          <a:lstStyle/>
          <a:p>
            <a:fld id="{53391CD9-A83E-417F-BE05-3AFC8BFA9CB2}" type="slidenum">
              <a:rPr lang="en-US">
                <a:solidFill>
                  <a:srgbClr val="000000"/>
                </a:solidFill>
              </a:rPr>
              <a:pPr/>
              <a:t>3</a:t>
            </a:fld>
            <a:endParaRPr 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Digital Library Resource tab, click on the title of a resource.</a:t>
            </a:r>
          </a:p>
          <a:p>
            <a:endParaRPr lang="en-US" smtClean="0"/>
          </a:p>
        </p:txBody>
      </p:sp>
      <p:sp>
        <p:nvSpPr>
          <p:cNvPr id="4" name="Slide Number Placeholder 3"/>
          <p:cNvSpPr>
            <a:spLocks noGrp="1"/>
          </p:cNvSpPr>
          <p:nvPr>
            <p:ph type="sldNum" sz="quarter" idx="5"/>
          </p:nvPr>
        </p:nvSpPr>
        <p:spPr/>
        <p:txBody>
          <a:bodyPr/>
          <a:lstStyle/>
          <a:p>
            <a:fld id="{E2D86773-1DFB-4193-8F47-3E21F88FBF3A}"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the </a:t>
            </a:r>
            <a:r>
              <a:rPr lang="en-US" b="1" smtClean="0"/>
              <a:t>Related Resources </a:t>
            </a:r>
            <a:r>
              <a:rPr lang="en-US" smtClean="0"/>
              <a:t>tab. </a:t>
            </a:r>
          </a:p>
        </p:txBody>
      </p:sp>
      <p:sp>
        <p:nvSpPr>
          <p:cNvPr id="4" name="Slide Number Placeholder 3"/>
          <p:cNvSpPr>
            <a:spLocks noGrp="1"/>
          </p:cNvSpPr>
          <p:nvPr>
            <p:ph type="sldNum" sz="quarter" idx="5"/>
          </p:nvPr>
        </p:nvSpPr>
        <p:spPr/>
        <p:txBody>
          <a:bodyPr/>
          <a:lstStyle/>
          <a:p>
            <a:fld id="{BECF89AB-331D-4DAF-90EC-1B2E582CA7DE}"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a:t>
            </a:r>
            <a:r>
              <a:rPr lang="en-US" b="1" smtClean="0"/>
              <a:t>Related Resources </a:t>
            </a:r>
            <a:r>
              <a:rPr lang="en-US" smtClean="0"/>
              <a:t>tab, you will see resources that are similar to the one you selected. They are presented because they have similar subjects, grade levels, and attributes of the Formative Assessment Process. Resources that have higher ratings or more views are displayed first. Click the left and right arrows to view more similar resources.  </a:t>
            </a:r>
          </a:p>
          <a:p>
            <a:endParaRPr lang="en-US" smtClean="0"/>
          </a:p>
        </p:txBody>
      </p:sp>
      <p:sp>
        <p:nvSpPr>
          <p:cNvPr id="4" name="Slide Number Placeholder 3"/>
          <p:cNvSpPr>
            <a:spLocks noGrp="1"/>
          </p:cNvSpPr>
          <p:nvPr>
            <p:ph type="sldNum" sz="quarter" idx="5"/>
          </p:nvPr>
        </p:nvSpPr>
        <p:spPr/>
        <p:txBody>
          <a:bodyPr/>
          <a:lstStyle/>
          <a:p>
            <a:fld id="{976EB705-29F3-4E69-B958-4C5AD3D0DF3B}"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If you find an issue with a resource in the Digital Library, you can flag it. Moderators will review and address these flags. Let</a:t>
            </a:r>
            <a:r>
              <a:rPr lang="en-US" altLang="en-US" smtClean="0"/>
              <a:t>’</a:t>
            </a:r>
            <a:r>
              <a:rPr lang="en-US" smtClean="0"/>
              <a:t>s see how you can flag a resource.</a:t>
            </a:r>
            <a:endParaRPr lang="en-US" b="1" smtClean="0"/>
          </a:p>
          <a:p>
            <a:pPr>
              <a:buFontTx/>
              <a:buChar char="•"/>
            </a:pPr>
            <a:endParaRPr lang="en-US" smtClean="0"/>
          </a:p>
        </p:txBody>
      </p:sp>
      <p:sp>
        <p:nvSpPr>
          <p:cNvPr id="4" name="Slide Number Placeholder 3"/>
          <p:cNvSpPr>
            <a:spLocks noGrp="1"/>
          </p:cNvSpPr>
          <p:nvPr>
            <p:ph type="sldNum" sz="quarter" idx="5"/>
          </p:nvPr>
        </p:nvSpPr>
        <p:spPr/>
        <p:txBody>
          <a:bodyPr/>
          <a:lstStyle/>
          <a:p>
            <a:fld id="{84FC9D98-7777-48AC-9C6D-5D123D745B86}" type="slidenum">
              <a:rPr lang="en-US">
                <a:solidFill>
                  <a:srgbClr val="000000"/>
                </a:solidFill>
              </a:rPr>
              <a:pPr/>
              <a:t>33</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Digital Library Resource tab, click on the title of a resource.</a:t>
            </a:r>
          </a:p>
          <a:p>
            <a:endParaRPr lang="en-US" smtClean="0"/>
          </a:p>
        </p:txBody>
      </p:sp>
      <p:sp>
        <p:nvSpPr>
          <p:cNvPr id="4" name="Slide Number Placeholder 3"/>
          <p:cNvSpPr>
            <a:spLocks noGrp="1"/>
          </p:cNvSpPr>
          <p:nvPr>
            <p:ph type="sldNum" sz="quarter" idx="5"/>
          </p:nvPr>
        </p:nvSpPr>
        <p:spPr/>
        <p:txBody>
          <a:bodyPr/>
          <a:lstStyle/>
          <a:p>
            <a:fld id="{215927B9-0F31-419D-9590-E95298A9D6B3}"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on the </a:t>
            </a:r>
            <a:r>
              <a:rPr lang="en-US" b="1" smtClean="0"/>
              <a:t>Flag </a:t>
            </a:r>
            <a:r>
              <a:rPr lang="en-US" smtClean="0"/>
              <a:t>tab.</a:t>
            </a:r>
          </a:p>
        </p:txBody>
      </p:sp>
      <p:sp>
        <p:nvSpPr>
          <p:cNvPr id="4" name="Slide Number Placeholder 3"/>
          <p:cNvSpPr>
            <a:spLocks noGrp="1"/>
          </p:cNvSpPr>
          <p:nvPr>
            <p:ph type="sldNum" sz="quarter" idx="5"/>
          </p:nvPr>
        </p:nvSpPr>
        <p:spPr/>
        <p:txBody>
          <a:bodyPr/>
          <a:lstStyle/>
          <a:p>
            <a:fld id="{2E3E129A-FC1E-466F-8240-987FBEBDEB4E}"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You will see a variety of reasons for flagging a resource, including that it is outdated, contains biased, objectionable, or culturally insensitive material, or does not support the Formative Assessment Process.</a:t>
            </a:r>
          </a:p>
          <a:p>
            <a:endParaRPr lang="en-US" smtClean="0"/>
          </a:p>
        </p:txBody>
      </p:sp>
      <p:sp>
        <p:nvSpPr>
          <p:cNvPr id="4" name="Slide Number Placeholder 3"/>
          <p:cNvSpPr>
            <a:spLocks noGrp="1"/>
          </p:cNvSpPr>
          <p:nvPr>
            <p:ph type="sldNum" sz="quarter" idx="5"/>
          </p:nvPr>
        </p:nvSpPr>
        <p:spPr/>
        <p:txBody>
          <a:bodyPr/>
          <a:lstStyle/>
          <a:p>
            <a:fld id="{3FC4A02C-550F-48AA-8FA7-632C332EDBFB}"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Once you check an issue, a </a:t>
            </a:r>
            <a:r>
              <a:rPr lang="en-US" b="1" smtClean="0"/>
              <a:t>Details </a:t>
            </a:r>
            <a:r>
              <a:rPr lang="en-US" smtClean="0"/>
              <a:t> box appears. </a:t>
            </a:r>
          </a:p>
          <a:p>
            <a:pPr marL="171450" indent="-171450">
              <a:buFontTx/>
              <a:buChar char="•"/>
            </a:pPr>
            <a:r>
              <a:rPr lang="en-US" smtClean="0"/>
              <a:t>Explain the issue with the resource in this box, noting that you are limited to 600 characters.  </a:t>
            </a:r>
          </a:p>
          <a:p>
            <a:pPr marL="171450" indent="-171450">
              <a:buFontTx/>
              <a:buChar char="•"/>
            </a:pPr>
            <a:r>
              <a:rPr lang="en-US" smtClean="0"/>
              <a:t>Click </a:t>
            </a:r>
            <a:r>
              <a:rPr lang="en-US" b="1" smtClean="0"/>
              <a:t>Flag Resource</a:t>
            </a:r>
            <a:r>
              <a:rPr lang="en-US" smtClean="0"/>
              <a:t> to submit your comments.</a:t>
            </a:r>
          </a:p>
        </p:txBody>
      </p:sp>
      <p:sp>
        <p:nvSpPr>
          <p:cNvPr id="4" name="Slide Number Placeholder 3"/>
          <p:cNvSpPr>
            <a:spLocks noGrp="1"/>
          </p:cNvSpPr>
          <p:nvPr>
            <p:ph type="sldNum" sz="quarter" idx="5"/>
          </p:nvPr>
        </p:nvSpPr>
        <p:spPr/>
        <p:txBody>
          <a:bodyPr/>
          <a:lstStyle/>
          <a:p>
            <a:fld id="{BB9EBCF3-B89F-4AE8-8809-325E794E0823}"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You will be asked to confirm that you would like to flag this resource.  </a:t>
            </a:r>
          </a:p>
          <a:p>
            <a:pPr marL="171450" indent="-171450">
              <a:buFontTx/>
              <a:buChar char="•"/>
            </a:pPr>
            <a:r>
              <a:rPr lang="en-US" smtClean="0"/>
              <a:t>Either click on </a:t>
            </a:r>
            <a:r>
              <a:rPr lang="en-US" b="1" smtClean="0"/>
              <a:t>Flag Resource</a:t>
            </a:r>
            <a:r>
              <a:rPr lang="en-US" smtClean="0"/>
              <a:t> to submit your comments or click </a:t>
            </a:r>
            <a:r>
              <a:rPr lang="en-US" b="1" smtClean="0"/>
              <a:t>Cancel </a:t>
            </a:r>
            <a:r>
              <a:rPr lang="en-US" smtClean="0"/>
              <a:t>if you don</a:t>
            </a:r>
            <a:r>
              <a:rPr lang="en-US" altLang="en-US" smtClean="0"/>
              <a:t>’</a:t>
            </a:r>
            <a:r>
              <a:rPr lang="en-US" smtClean="0"/>
              <a:t>t want to continue.  </a:t>
            </a:r>
          </a:p>
        </p:txBody>
      </p:sp>
      <p:sp>
        <p:nvSpPr>
          <p:cNvPr id="4" name="Slide Number Placeholder 3"/>
          <p:cNvSpPr>
            <a:spLocks noGrp="1"/>
          </p:cNvSpPr>
          <p:nvPr>
            <p:ph type="sldNum" sz="quarter" idx="5"/>
          </p:nvPr>
        </p:nvSpPr>
        <p:spPr/>
        <p:txBody>
          <a:bodyPr/>
          <a:lstStyle/>
          <a:p>
            <a:fld id="{0CA970B5-0343-4618-AD3D-C45F2FD0A2FD}" type="slidenum">
              <a:rPr lang="en-US"/>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mn-ea"/>
              </a:rPr>
              <a:t>Recall that you can search for and view resources when you are in the Digital Library Resources tab.</a:t>
            </a:r>
          </a:p>
          <a:p>
            <a:pPr>
              <a:defRPr/>
            </a:pPr>
            <a:endParaRPr lang="en-US" dirty="0" smtClean="0">
              <a:ea typeface="+mn-ea"/>
            </a:endParaRPr>
          </a:p>
          <a:p>
            <a:pPr marL="171450" indent="-171450">
              <a:buFont typeface="Arial"/>
              <a:buChar char="•"/>
              <a:defRPr/>
            </a:pPr>
            <a:r>
              <a:rPr lang="en-US" dirty="0" smtClean="0">
                <a:ea typeface="+mn-ea"/>
              </a:rPr>
              <a:t>To access a resource, click on the title.</a:t>
            </a:r>
          </a:p>
          <a:p>
            <a:pPr marL="171450" indent="-171450">
              <a:buFont typeface="Arial"/>
              <a:buChar char="•"/>
              <a:defRPr/>
            </a:pPr>
            <a:endParaRPr lang="en-US" dirty="0">
              <a:ea typeface="+mn-ea"/>
            </a:endParaRPr>
          </a:p>
        </p:txBody>
      </p:sp>
      <p:sp>
        <p:nvSpPr>
          <p:cNvPr id="4" name="Slide Number Placeholder 3"/>
          <p:cNvSpPr>
            <a:spLocks noGrp="1"/>
          </p:cNvSpPr>
          <p:nvPr>
            <p:ph type="sldNum" sz="quarter" idx="5"/>
          </p:nvPr>
        </p:nvSpPr>
        <p:spPr/>
        <p:txBody>
          <a:bodyPr/>
          <a:lstStyle/>
          <a:p>
            <a:fld id="{C5FD0B44-5042-489C-8899-593F56C4C39A}"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you click on the title, you are taken to the resource page. At the top of the resource page you will find the resource title, resource type, author, and owner. Resources may be made up of one or more sets of materials. The preview window displays the primary material. In this example, the primary material is titled </a:t>
            </a:r>
            <a:r>
              <a:rPr lang="en-US" altLang="en-US" smtClean="0"/>
              <a:t>“</a:t>
            </a:r>
            <a:r>
              <a:rPr lang="en-US" smtClean="0"/>
              <a:t>How to Use These Materials.</a:t>
            </a:r>
            <a:r>
              <a:rPr lang="en-US" altLang="en-US" smtClean="0"/>
              <a:t>”</a:t>
            </a:r>
            <a:endParaRPr lang="en-US" smtClean="0"/>
          </a:p>
        </p:txBody>
      </p:sp>
      <p:sp>
        <p:nvSpPr>
          <p:cNvPr id="4" name="Slide Number Placeholder 3"/>
          <p:cNvSpPr>
            <a:spLocks noGrp="1"/>
          </p:cNvSpPr>
          <p:nvPr>
            <p:ph type="sldNum" sz="quarter" idx="5"/>
          </p:nvPr>
        </p:nvSpPr>
        <p:spPr/>
        <p:txBody>
          <a:bodyPr/>
          <a:lstStyle/>
          <a:p>
            <a:fld id="{37E61BB9-6BE4-4CE8-A409-5594ED6638C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There are two ways to view the resource materials: </a:t>
            </a:r>
          </a:p>
          <a:p>
            <a:pPr marL="171450" indent="-171450">
              <a:buFont typeface="Arial"/>
              <a:buChar char="•"/>
              <a:defRPr/>
            </a:pPr>
            <a:r>
              <a:rPr lang="en-US" dirty="0" smtClean="0">
                <a:ea typeface="+mn-ea"/>
              </a:rPr>
              <a:t>The first way is to use the Preview window. As mentioned in the previous slide, the primary material will be displayed by default. </a:t>
            </a:r>
          </a:p>
          <a:p>
            <a:pPr marL="171450" indent="-171450">
              <a:buFont typeface="Arial"/>
              <a:buChar char="•"/>
              <a:defRPr/>
            </a:pPr>
            <a:r>
              <a:rPr lang="en-US" dirty="0" smtClean="0">
                <a:ea typeface="+mn-ea"/>
              </a:rPr>
              <a:t>To view the secondary or additional resource materials (if there are any), click the </a:t>
            </a:r>
            <a:r>
              <a:rPr lang="en-US" b="1" dirty="0" smtClean="0">
                <a:ea typeface="+mn-ea"/>
              </a:rPr>
              <a:t>View All Materials </a:t>
            </a:r>
            <a:r>
              <a:rPr lang="en-US" dirty="0" smtClean="0">
                <a:ea typeface="+mn-ea"/>
              </a:rPr>
              <a:t>button on the bottom left of the preview window. A drop-down menu will appear that lists all the materials associated with this resource. Click on a link in the drop-down menu to view the additional materials in the preview window.</a:t>
            </a:r>
            <a:endParaRPr lang="en-US" dirty="0">
              <a:ea typeface="+mn-ea"/>
            </a:endParaRPr>
          </a:p>
        </p:txBody>
      </p:sp>
      <p:sp>
        <p:nvSpPr>
          <p:cNvPr id="4" name="Slide Number Placeholder 3"/>
          <p:cNvSpPr>
            <a:spLocks noGrp="1"/>
          </p:cNvSpPr>
          <p:nvPr>
            <p:ph type="sldNum" sz="quarter" idx="5"/>
          </p:nvPr>
        </p:nvSpPr>
        <p:spPr/>
        <p:txBody>
          <a:bodyPr/>
          <a:lstStyle/>
          <a:p>
            <a:fld id="{B19560C2-36A9-48DC-9F02-869EC9CC0D00}"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second way to view the resource materials is to download them. Click </a:t>
            </a:r>
            <a:r>
              <a:rPr lang="en-US" b="1" smtClean="0"/>
              <a:t>Download</a:t>
            </a:r>
            <a:r>
              <a:rPr lang="en-US" smtClean="0"/>
              <a:t> in the bottom right corner of the preview window to download all of the materials in a zip file.  </a:t>
            </a:r>
          </a:p>
          <a:p>
            <a:endParaRPr lang="en-US" smtClean="0"/>
          </a:p>
          <a:p>
            <a:r>
              <a:rPr lang="en-US" smtClean="0"/>
              <a:t>Note: You will not be able to download embedded videos. These may only be viewed in the preview window or on the host site (e.g., YouTube). </a:t>
            </a:r>
          </a:p>
        </p:txBody>
      </p:sp>
      <p:sp>
        <p:nvSpPr>
          <p:cNvPr id="4" name="Slide Number Placeholder 3"/>
          <p:cNvSpPr>
            <a:spLocks noGrp="1"/>
          </p:cNvSpPr>
          <p:nvPr>
            <p:ph type="sldNum" sz="quarter" idx="5"/>
          </p:nvPr>
        </p:nvSpPr>
        <p:spPr/>
        <p:txBody>
          <a:bodyPr/>
          <a:lstStyle/>
          <a:p>
            <a:fld id="{57FD6FC8-3545-47BA-BF47-3F83C7F1B63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Let</a:t>
            </a:r>
            <a:r>
              <a:rPr lang="en-US" altLang="en-US" smtClean="0"/>
              <a:t>’</a:t>
            </a:r>
            <a:r>
              <a:rPr lang="en-US" smtClean="0"/>
              <a:t>s explore the information you will find in the About This Resource tab.</a:t>
            </a:r>
          </a:p>
          <a:p>
            <a:pPr>
              <a:buFontTx/>
              <a:buChar char="•"/>
            </a:pPr>
            <a:endParaRPr lang="en-US" smtClean="0"/>
          </a:p>
        </p:txBody>
      </p:sp>
      <p:sp>
        <p:nvSpPr>
          <p:cNvPr id="4" name="Slide Number Placeholder 3"/>
          <p:cNvSpPr>
            <a:spLocks noGrp="1"/>
          </p:cNvSpPr>
          <p:nvPr>
            <p:ph type="sldNum" sz="quarter" idx="5"/>
          </p:nvPr>
        </p:nvSpPr>
        <p:spPr/>
        <p:txBody>
          <a:bodyPr/>
          <a:lstStyle/>
          <a:p>
            <a:fld id="{1F095849-02F8-4020-A695-521CA440F49D}" type="slidenum">
              <a:rPr lang="en-US">
                <a:solidFill>
                  <a:srgbClr val="000000"/>
                </a:solidFill>
              </a:rPr>
              <a:pPr/>
              <a:t>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Recall that you can search for and view resources when you are in the Digital Library Resources tab.</a:t>
            </a:r>
          </a:p>
          <a:p>
            <a:endParaRPr lang="en-US" smtClean="0"/>
          </a:p>
          <a:p>
            <a:r>
              <a:rPr lang="en-US" smtClean="0"/>
              <a:t>To access a resource, click on the title.</a:t>
            </a:r>
          </a:p>
          <a:p>
            <a:endParaRPr lang="en-US" smtClean="0"/>
          </a:p>
        </p:txBody>
      </p:sp>
      <p:sp>
        <p:nvSpPr>
          <p:cNvPr id="4" name="Slide Number Placeholder 3"/>
          <p:cNvSpPr>
            <a:spLocks noGrp="1"/>
          </p:cNvSpPr>
          <p:nvPr>
            <p:ph type="sldNum" sz="quarter" idx="5"/>
          </p:nvPr>
        </p:nvSpPr>
        <p:spPr/>
        <p:txBody>
          <a:bodyPr/>
          <a:lstStyle/>
          <a:p>
            <a:fld id="{C3FA4BAC-5797-44EA-A04F-EA30C2695324}"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r>
              <a:rPr lang="en-US"/>
              <a:t>Slide </a:t>
            </a:r>
            <a:fld id="{85F7FD2F-0F9B-4EB6-B894-45D235C88A7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5EED517-0677-4B65-A3C9-A695A4A8154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1B8C4747-64CF-4B20-8CC6-0546A6A82EB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p:txBody>
          <a:bodyPr/>
          <a:lstStyle>
            <a:lvl1pPr>
              <a:defRPr/>
            </a:lvl1pPr>
          </a:lstStyle>
          <a:p>
            <a:r>
              <a:rPr lang="en-US"/>
              <a:t>Slide </a:t>
            </a:r>
            <a:fld id="{7D47E6DE-5AA1-4A3E-8646-9BF3D08B312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a:xfrm>
            <a:off x="6692900" y="6410325"/>
            <a:ext cx="2133600" cy="365125"/>
          </a:xfrm>
        </p:spPr>
        <p:txBody>
          <a:bodyPr/>
          <a:lstStyle>
            <a:lvl1pPr>
              <a:defRPr/>
            </a:lvl1pPr>
          </a:lstStyle>
          <a:p>
            <a:fld id="{14F8F9A4-744C-4360-A25B-BBFD882E824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038225"/>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5889"/>
            <a:ext cx="8229600" cy="869874"/>
          </a:xfrm>
        </p:spPr>
        <p:txBody>
          <a:bodyPr anchor="b">
            <a:noAutofit/>
          </a:bodyPr>
          <a:lstStyle>
            <a:lvl1pPr algn="l"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22075"/>
            <a:ext cx="8229600" cy="4800595"/>
          </a:xfrm>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3508375" y="6692900"/>
            <a:ext cx="2133600" cy="158750"/>
          </a:xfrm>
        </p:spPr>
        <p:txBody>
          <a:bodyPr/>
          <a:lstStyle>
            <a:lvl1pPr>
              <a:defRPr sz="900"/>
            </a:lvl1pPr>
          </a:lstStyle>
          <a:p>
            <a:r>
              <a:rPr lang="en-US"/>
              <a:t>Page </a:t>
            </a:r>
            <a:fld id="{3A16AF1D-5502-4B0A-B460-A5753CBAE3D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BD2238-48B7-4981-84EB-DB7D4763B42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68BF84E-3871-448B-8A6B-3A14E3F481E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A211EBB-ADAE-4365-9D66-D9430D17826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7E611770-4388-43E6-90B9-79CB478AA5D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45DEA7FD-C98A-443C-A172-5616D0B3FBF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42100" y="6407150"/>
            <a:ext cx="2133600" cy="365125"/>
          </a:xfrm>
        </p:spPr>
        <p:txBody>
          <a:bodyPr/>
          <a:lstStyle>
            <a:lvl1pPr>
              <a:defRPr>
                <a:solidFill>
                  <a:srgbClr val="63666A"/>
                </a:solidFill>
              </a:defRPr>
            </a:lvl1pPr>
          </a:lstStyle>
          <a:p>
            <a:r>
              <a:rPr lang="en-US"/>
              <a:t>Slide </a:t>
            </a:r>
            <a:fld id="{5087FF89-ECE8-4E86-A224-04C4D07FAA7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0FEDAA9-A589-4743-81CF-05899D1C980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97063B4-4B34-4D42-B11A-5C901310C83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835667-3B90-4DDC-B945-FF968E1E2653}"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F4E897-051A-4576-B5C5-0FE1CF293623}"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F2AC6378-E47A-42EC-86F0-F0524876FB8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ACB92A-4018-4768-9ADB-78D42A072E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r>
              <a:rPr lang="en-US"/>
              <a:t>Slide </a:t>
            </a:r>
            <a:fld id="{F7B37843-40D5-4BB5-A839-BB87F7692AE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F710B458-0136-41D4-A609-506CB39ECBA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63666A"/>
                </a:solidFill>
              </a:defRPr>
            </a:lvl1pPr>
          </a:lstStyle>
          <a:p>
            <a:r>
              <a:rPr lang="en-US"/>
              <a:t>Slide </a:t>
            </a:r>
            <a:fld id="{140FB5C4-447F-4495-8A12-C9CE23764C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064C2DDA-8926-408E-8EEC-9E55795547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2DB1B9E1-E208-44FA-8C40-4DEBE8B181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E526163A-9D5D-4470-99AC-1D1CCD49907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AC2E9369-2C2E-4205-9705-C48B80B850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680200" y="64071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a:latin typeface="Calibri" pitchFamily="34" charset="0"/>
              </a:defRPr>
            </a:lvl1pPr>
          </a:lstStyle>
          <a:p>
            <a:r>
              <a:rPr lang="en-US"/>
              <a:t>Slide </a:t>
            </a:r>
            <a:fld id="{F545D23F-8480-4612-AF6C-546C2829AF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20"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lang="en-US" sz="3200" b="1" kern="1200" dirty="0">
          <a:solidFill>
            <a:srgbClr val="006298"/>
          </a:solidFill>
          <a:latin typeface="Franklin Gothic Book" pitchFamily="34" charset="0"/>
          <a:ea typeface="ＭＳ Ｐゴシック" pitchFamily="34" charset="-128"/>
          <a:cs typeface="+mj-cs"/>
        </a:defRPr>
      </a:lvl1pPr>
      <a:lvl2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2pPr>
      <a:lvl3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3pPr>
      <a:lvl4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4pPr>
      <a:lvl5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pitchFamily="34" charset="0"/>
        <a:buChar char="•"/>
        <a:defRPr lang="en-US" sz="3200" kern="1200" dirty="0">
          <a:solidFill>
            <a:schemeClr val="tx1"/>
          </a:solidFill>
          <a:latin typeface="Franklin Gothic Book"/>
          <a:ea typeface="ＭＳ Ｐゴシック" pitchFamily="34" charset="-128"/>
          <a:cs typeface="+mn-cs"/>
        </a:defRPr>
      </a:lvl1pPr>
      <a:lvl2pPr marL="742950" indent="-285750" algn="l" defTabSz="457200" rtl="0" eaLnBrk="0" fontAlgn="base" hangingPunct="0">
        <a:lnSpc>
          <a:spcPct val="90000"/>
        </a:lnSpc>
        <a:spcBef>
          <a:spcPts val="563"/>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lnSpc>
          <a:spcPct val="90000"/>
        </a:lnSpc>
        <a:spcBef>
          <a:spcPts val="563"/>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511550" y="649287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00000"/>
                </a:solidFill>
                <a:cs typeface="Arial" pitchFamily="34" charset="0"/>
              </a:defRPr>
            </a:lvl1pPr>
          </a:lstStyle>
          <a:p>
            <a:fld id="{CB870A09-A2B4-4459-B0D0-0493874F31E8}" type="slidenum">
              <a:rPr lang="en-US"/>
              <a:pPr/>
              <a:t>‹#›</a:t>
            </a:fld>
            <a:endParaRPr lang="en-US"/>
          </a:p>
        </p:txBody>
      </p:sp>
      <p:pic>
        <p:nvPicPr>
          <p:cNvPr id="2053" name="Picture 2"/>
          <p:cNvPicPr>
            <a:picLocks noChangeAspect="1" noChangeArrowheads="1"/>
          </p:cNvPicPr>
          <p:nvPr/>
        </p:nvPicPr>
        <p:blipFill>
          <a:blip r:embed="rId15"/>
          <a:srcRect/>
          <a:stretch>
            <a:fillRect/>
          </a:stretch>
        </p:blipFill>
        <p:spPr bwMode="auto">
          <a:xfrm>
            <a:off x="7535863" y="6303963"/>
            <a:ext cx="1585912" cy="533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timing>
    <p:tnLst>
      <p:par>
        <p:cTn id="1" dur="indefinite" restart="never" nodeType="tmRoot"/>
      </p:par>
    </p:tnLst>
  </p:timing>
  <p:hf hdr="0" ftr="0" dt="0"/>
  <p:txStyles>
    <p:titleStyle>
      <a:lvl1pPr algn="ctr" defTabSz="457200" rtl="0" fontAlgn="base">
        <a:spcBef>
          <a:spcPct val="0"/>
        </a:spcBef>
        <a:spcAft>
          <a:spcPct val="0"/>
        </a:spcAft>
        <a:defRPr lang="en-US" sz="3200" b="1" kern="1200" dirty="0">
          <a:solidFill>
            <a:srgbClr val="006298"/>
          </a:solidFill>
          <a:latin typeface="Arial" pitchFamily="34" charset="0"/>
          <a:ea typeface="ＭＳ Ｐゴシック" pitchFamily="34" charset="-128"/>
          <a:cs typeface="Arial" pitchFamily="34" charset="0"/>
        </a:defRPr>
      </a:lvl1pPr>
      <a:lvl2pPr algn="ctr" defTabSz="457200" rtl="0" fontAlgn="base">
        <a:spcBef>
          <a:spcPct val="0"/>
        </a:spcBef>
        <a:spcAft>
          <a:spcPct val="0"/>
        </a:spcAft>
        <a:defRPr sz="3200" b="1">
          <a:solidFill>
            <a:srgbClr val="006298"/>
          </a:solidFill>
          <a:latin typeface="Arial" pitchFamily="34" charset="0"/>
          <a:ea typeface="ＭＳ Ｐゴシック" pitchFamily="34" charset="-128"/>
        </a:defRPr>
      </a:lvl2pPr>
      <a:lvl3pPr algn="ctr" defTabSz="457200" rtl="0" fontAlgn="base">
        <a:spcBef>
          <a:spcPct val="0"/>
        </a:spcBef>
        <a:spcAft>
          <a:spcPct val="0"/>
        </a:spcAft>
        <a:defRPr sz="3200" b="1">
          <a:solidFill>
            <a:srgbClr val="006298"/>
          </a:solidFill>
          <a:latin typeface="Arial" pitchFamily="34" charset="0"/>
          <a:ea typeface="ＭＳ Ｐゴシック" pitchFamily="34" charset="-128"/>
        </a:defRPr>
      </a:lvl3pPr>
      <a:lvl4pPr algn="ctr" defTabSz="457200" rtl="0" fontAlgn="base">
        <a:spcBef>
          <a:spcPct val="0"/>
        </a:spcBef>
        <a:spcAft>
          <a:spcPct val="0"/>
        </a:spcAft>
        <a:defRPr sz="3200" b="1">
          <a:solidFill>
            <a:srgbClr val="006298"/>
          </a:solidFill>
          <a:latin typeface="Arial" pitchFamily="34" charset="0"/>
          <a:ea typeface="ＭＳ Ｐゴシック" pitchFamily="34" charset="-128"/>
        </a:defRPr>
      </a:lvl4pPr>
      <a:lvl5pPr algn="ctr" defTabSz="457200" rtl="0" fontAlgn="base">
        <a:spcBef>
          <a:spcPct val="0"/>
        </a:spcBef>
        <a:spcAft>
          <a:spcPct val="0"/>
        </a:spcAft>
        <a:defRPr sz="3200" b="1">
          <a:solidFill>
            <a:srgbClr val="006298"/>
          </a:solidFill>
          <a:latin typeface="Arial"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Arial" pitchFamily="34" charset="0"/>
          <a:ea typeface="ＭＳ Ｐゴシック" pitchFamily="34" charset="-128"/>
        </a:defRPr>
      </a:lvl6pPr>
      <a:lvl7pPr marL="914400" algn="ctr" defTabSz="457200" rtl="0" fontAlgn="base">
        <a:spcBef>
          <a:spcPct val="0"/>
        </a:spcBef>
        <a:spcAft>
          <a:spcPct val="0"/>
        </a:spcAft>
        <a:defRPr sz="3200" b="1">
          <a:solidFill>
            <a:srgbClr val="006298"/>
          </a:solidFill>
          <a:latin typeface="Arial" pitchFamily="34" charset="0"/>
          <a:ea typeface="ＭＳ Ｐゴシック" pitchFamily="34" charset="-128"/>
        </a:defRPr>
      </a:lvl7pPr>
      <a:lvl8pPr marL="1371600" algn="ctr" defTabSz="457200" rtl="0" fontAlgn="base">
        <a:spcBef>
          <a:spcPct val="0"/>
        </a:spcBef>
        <a:spcAft>
          <a:spcPct val="0"/>
        </a:spcAft>
        <a:defRPr sz="3200" b="1">
          <a:solidFill>
            <a:srgbClr val="006298"/>
          </a:solidFill>
          <a:latin typeface="Arial" pitchFamily="34" charset="0"/>
          <a:ea typeface="ＭＳ Ｐゴシック" pitchFamily="34" charset="-128"/>
        </a:defRPr>
      </a:lvl8pPr>
      <a:lvl9pPr marL="1828800" algn="ctr" defTabSz="457200" rtl="0" fontAlgn="base">
        <a:spcBef>
          <a:spcPct val="0"/>
        </a:spcBef>
        <a:spcAft>
          <a:spcPct val="0"/>
        </a:spcAft>
        <a:defRPr sz="3200" b="1">
          <a:solidFill>
            <a:srgbClr val="006298"/>
          </a:solidFill>
          <a:latin typeface="Arial" pitchFamily="34" charset="0"/>
          <a:ea typeface="ＭＳ Ｐゴシック" pitchFamily="34" charset="-128"/>
        </a:defRPr>
      </a:lvl9pPr>
    </p:titleStyle>
    <p:bodyStyle>
      <a:lvl1pPr marL="342900" indent="-342900" algn="l" defTabSz="457200" rtl="0" fontAlgn="base">
        <a:lnSpc>
          <a:spcPct val="90000"/>
        </a:lnSpc>
        <a:spcBef>
          <a:spcPts val="563"/>
        </a:spcBef>
        <a:spcAft>
          <a:spcPct val="0"/>
        </a:spcAft>
        <a:buClr>
          <a:schemeClr val="accent1"/>
        </a:buClr>
        <a:buSzPct val="125000"/>
        <a:buFont typeface="Arial" pitchFamily="34" charset="0"/>
        <a:buChar char="•"/>
        <a:defRPr lang="en-US" sz="3200" kern="1200" dirty="0">
          <a:solidFill>
            <a:schemeClr val="tx2"/>
          </a:solidFill>
          <a:latin typeface="Arial" pitchFamily="34" charset="0"/>
          <a:ea typeface="ＭＳ Ｐゴシック" pitchFamily="34" charset="-128"/>
          <a:cs typeface="Arial" pitchFamily="34" charset="0"/>
        </a:defRPr>
      </a:lvl1pPr>
      <a:lvl2pPr marL="742950" indent="-285750" algn="l" defTabSz="457200" rtl="0" fontAlgn="base">
        <a:lnSpc>
          <a:spcPct val="90000"/>
        </a:lnSpc>
        <a:spcBef>
          <a:spcPts val="563"/>
        </a:spcBef>
        <a:spcAft>
          <a:spcPct val="0"/>
        </a:spcAft>
        <a:buFont typeface="Arial" pitchFamily="34" charset="0"/>
        <a:buChar char="–"/>
        <a:defRPr sz="2800" kern="1200">
          <a:solidFill>
            <a:schemeClr val="tx2"/>
          </a:solidFill>
          <a:latin typeface="Arial" pitchFamily="34" charset="0"/>
          <a:ea typeface="ＭＳ Ｐゴシック" pitchFamily="34" charset="-128"/>
          <a:cs typeface="Arial" pitchFamily="34" charset="0"/>
        </a:defRPr>
      </a:lvl2pPr>
      <a:lvl3pPr marL="1143000" indent="-228600" algn="l" defTabSz="457200" rtl="0" fontAlgn="base">
        <a:lnSpc>
          <a:spcPct val="90000"/>
        </a:lnSpc>
        <a:spcBef>
          <a:spcPts val="563"/>
        </a:spcBef>
        <a:spcAft>
          <a:spcPct val="0"/>
        </a:spcAft>
        <a:buFont typeface="Arial" pitchFamily="34" charset="0"/>
        <a:buChar char="•"/>
        <a:defRPr sz="2400" kern="1200">
          <a:solidFill>
            <a:schemeClr val="tx2"/>
          </a:solidFill>
          <a:latin typeface="Arial" pitchFamily="34" charset="0"/>
          <a:ea typeface="ＭＳ Ｐゴシック" pitchFamily="34" charset="-128"/>
          <a:cs typeface="Arial" pitchFamily="34" charset="0"/>
        </a:defRPr>
      </a:lvl3pPr>
      <a:lvl4pPr marL="16002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4pPr>
      <a:lvl5pPr marL="20574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493713" y="344488"/>
            <a:ext cx="8256587" cy="769937"/>
          </a:xfrm>
        </p:spPr>
        <p:txBody>
          <a:bodyPr/>
          <a:lstStyle/>
          <a:p>
            <a:r>
              <a:rPr sz="3200" smtClean="0"/>
              <a:t>The Smarter Balanced Assessment Consortium</a:t>
            </a:r>
          </a:p>
        </p:txBody>
      </p:sp>
      <p:sp>
        <p:nvSpPr>
          <p:cNvPr id="27650" name="Subtitle 2"/>
          <p:cNvSpPr>
            <a:spLocks noGrp="1"/>
          </p:cNvSpPr>
          <p:nvPr>
            <p:ph type="subTitle" idx="1"/>
          </p:nvPr>
        </p:nvSpPr>
        <p:spPr>
          <a:xfrm>
            <a:off x="231775" y="1489075"/>
            <a:ext cx="8501063" cy="1112838"/>
          </a:xfrm>
        </p:spPr>
        <p:txBody>
          <a:bodyPr/>
          <a:lstStyle/>
          <a:p>
            <a:pPr>
              <a:spcBef>
                <a:spcPct val="0"/>
              </a:spcBef>
            </a:pPr>
            <a:r>
              <a:rPr sz="2800" b="1" smtClean="0">
                <a:solidFill>
                  <a:srgbClr val="006298"/>
                </a:solidFill>
              </a:rPr>
              <a:t>Navigating Resources in the Digital Library</a:t>
            </a:r>
          </a:p>
        </p:txBody>
      </p:sp>
      <p:sp>
        <p:nvSpPr>
          <p:cNvPr id="27651" name="Subtitle 2"/>
          <p:cNvSpPr txBox="1">
            <a:spLocks/>
          </p:cNvSpPr>
          <p:nvPr/>
        </p:nvSpPr>
        <p:spPr bwMode="auto">
          <a:xfrm>
            <a:off x="493713" y="4791075"/>
            <a:ext cx="8501062" cy="1112838"/>
          </a:xfrm>
          <a:prstGeom prst="rect">
            <a:avLst/>
          </a:prstGeom>
          <a:noFill/>
          <a:ln w="9525">
            <a:noFill/>
            <a:miter lim="800000"/>
            <a:headEnd/>
            <a:tailEnd/>
          </a:ln>
        </p:spPr>
        <p:txBody>
          <a:bodyPr/>
          <a:lstStyle/>
          <a:p>
            <a:pPr algn="r">
              <a:lnSpc>
                <a:spcPct val="90000"/>
              </a:lnSpc>
              <a:buClr>
                <a:schemeClr val="accent1"/>
              </a:buClr>
              <a:buSzPct val="125000"/>
              <a:buFont typeface="Arial" pitchFamily="34" charset="0"/>
              <a:buNone/>
            </a:pPr>
            <a:endParaRPr lang="en-US" sz="3000" b="1" dirty="0">
              <a:solidFill>
                <a:srgbClr val="006298"/>
              </a:solidFill>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5"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36866"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3686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6868" name="Slide Number Placeholder 3"/>
          <p:cNvSpPr>
            <a:spLocks noGrp="1"/>
          </p:cNvSpPr>
          <p:nvPr>
            <p:ph type="sldNum" sz="quarter" idx="10"/>
          </p:nvPr>
        </p:nvSpPr>
        <p:spPr bwMode="auto">
          <a:noFill/>
          <a:ln>
            <a:miter lim="800000"/>
            <a:headEnd/>
            <a:tailEnd/>
          </a:ln>
        </p:spPr>
        <p:txBody>
          <a:bodyPr/>
          <a:lstStyle/>
          <a:p>
            <a:r>
              <a:rPr lang="en-US"/>
              <a:t>Page </a:t>
            </a:r>
            <a:fld id="{60699895-13A5-4169-A508-9A99B63F797F}" type="slidenum">
              <a:rPr lang="en-US"/>
              <a:pPr/>
              <a:t>10</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1935163" y="5935663"/>
            <a:ext cx="1427162"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Content Placeholder 9" descr="Screen Shot 2014-05-30 at 2.50.45 PM.png"/>
          <p:cNvPicPr>
            <a:picLocks noGrp="1" noChangeAspect="1"/>
          </p:cNvPicPr>
          <p:nvPr>
            <p:ph idx="1"/>
          </p:nvPr>
        </p:nvPicPr>
        <p:blipFill>
          <a:blip r:embed="rId3"/>
          <a:srcRect l="9091" t="10150" r="9091" b="13181"/>
          <a:stretch>
            <a:fillRect/>
          </a:stretch>
        </p:blipFill>
        <p:spPr>
          <a:xfrm>
            <a:off x="457200" y="1422400"/>
            <a:ext cx="8229600" cy="4819650"/>
          </a:xfrm>
        </p:spPr>
      </p:pic>
      <p:sp>
        <p:nvSpPr>
          <p:cNvPr id="3789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7891" name="Slide Number Placeholder 3"/>
          <p:cNvSpPr>
            <a:spLocks noGrp="1"/>
          </p:cNvSpPr>
          <p:nvPr>
            <p:ph type="sldNum" sz="quarter" idx="10"/>
          </p:nvPr>
        </p:nvSpPr>
        <p:spPr bwMode="auto">
          <a:noFill/>
          <a:ln>
            <a:miter lim="800000"/>
            <a:headEnd/>
            <a:tailEnd/>
          </a:ln>
        </p:spPr>
        <p:txBody>
          <a:bodyPr/>
          <a:lstStyle/>
          <a:p>
            <a:r>
              <a:rPr lang="en-US"/>
              <a:t>Page </a:t>
            </a:r>
            <a:fld id="{AC363113-A46E-48BB-90D7-C7CC1480AF75}" type="slidenum">
              <a:rPr lang="en-US"/>
              <a:pPr/>
              <a:t>11</a:t>
            </a:fld>
            <a:endParaRPr lang="en-US"/>
          </a:p>
        </p:txBody>
      </p:sp>
      <p:sp>
        <p:nvSpPr>
          <p:cNvPr id="7" name="Rounded Rectangle 6"/>
          <p:cNvSpPr/>
          <p:nvPr/>
        </p:nvSpPr>
        <p:spPr>
          <a:xfrm>
            <a:off x="3328988" y="2125663"/>
            <a:ext cx="4137025" cy="170973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noChangeShapeType="1"/>
          </p:cNvCxnSpPr>
          <p:nvPr/>
        </p:nvCxnSpPr>
        <p:spPr bwMode="auto">
          <a:xfrm flipH="1">
            <a:off x="7650163" y="2036763"/>
            <a:ext cx="6096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11" name="Rounded Rectangle 10"/>
          <p:cNvSpPr/>
          <p:nvPr/>
        </p:nvSpPr>
        <p:spPr>
          <a:xfrm>
            <a:off x="1347788" y="1460500"/>
            <a:ext cx="1744662"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3" name="Content Placeholder 9" descr="Screen Shot 2014-05-30 at 2.50.45 PM.png"/>
          <p:cNvPicPr>
            <a:picLocks noGrp="1" noChangeAspect="1"/>
          </p:cNvPicPr>
          <p:nvPr>
            <p:ph idx="1"/>
          </p:nvPr>
        </p:nvPicPr>
        <p:blipFill>
          <a:blip r:embed="rId3"/>
          <a:srcRect l="9091" t="10535" r="9091" b="13101"/>
          <a:stretch>
            <a:fillRect/>
          </a:stretch>
        </p:blipFill>
        <p:spPr>
          <a:xfrm>
            <a:off x="457200" y="1398588"/>
            <a:ext cx="8229600" cy="4800600"/>
          </a:xfrm>
        </p:spPr>
      </p:pic>
      <p:sp>
        <p:nvSpPr>
          <p:cNvPr id="3891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8915" name="Slide Number Placeholder 3"/>
          <p:cNvSpPr>
            <a:spLocks noGrp="1"/>
          </p:cNvSpPr>
          <p:nvPr>
            <p:ph type="sldNum" sz="quarter" idx="10"/>
          </p:nvPr>
        </p:nvSpPr>
        <p:spPr bwMode="auto">
          <a:noFill/>
          <a:ln>
            <a:miter lim="800000"/>
            <a:headEnd/>
            <a:tailEnd/>
          </a:ln>
        </p:spPr>
        <p:txBody>
          <a:bodyPr/>
          <a:lstStyle/>
          <a:p>
            <a:r>
              <a:rPr lang="en-US"/>
              <a:t>Page </a:t>
            </a:r>
            <a:fld id="{43741DFF-C62C-43C5-ADAB-906F4A27E50D}" type="slidenum">
              <a:rPr lang="en-US"/>
              <a:pPr/>
              <a:t>12</a:t>
            </a:fld>
            <a:endParaRPr lang="en-US"/>
          </a:p>
        </p:txBody>
      </p:sp>
      <p:sp>
        <p:nvSpPr>
          <p:cNvPr id="6" name="Rounded Rectangle 5"/>
          <p:cNvSpPr/>
          <p:nvPr/>
        </p:nvSpPr>
        <p:spPr>
          <a:xfrm>
            <a:off x="1279525" y="1927225"/>
            <a:ext cx="2046288" cy="4440238"/>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solidFill>
                  <a:srgbClr val="FFFFFF"/>
                </a:solidFill>
              </a:rPr>
              <a:t>2</a:t>
            </a:r>
          </a:p>
        </p:txBody>
      </p:sp>
      <p:cxnSp>
        <p:nvCxnSpPr>
          <p:cNvPr id="7" name="Straight Arrow Connector 6"/>
          <p:cNvCxnSpPr>
            <a:cxnSpLocks noChangeShapeType="1"/>
          </p:cNvCxnSpPr>
          <p:nvPr/>
        </p:nvCxnSpPr>
        <p:spPr bwMode="auto">
          <a:xfrm>
            <a:off x="790575"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9938" name="Slide Number Placeholder 3"/>
          <p:cNvSpPr>
            <a:spLocks noGrp="1"/>
          </p:cNvSpPr>
          <p:nvPr>
            <p:ph type="sldNum" sz="quarter" idx="10"/>
          </p:nvPr>
        </p:nvSpPr>
        <p:spPr bwMode="auto">
          <a:noFill/>
          <a:ln>
            <a:miter lim="800000"/>
            <a:headEnd/>
            <a:tailEnd/>
          </a:ln>
        </p:spPr>
        <p:txBody>
          <a:bodyPr/>
          <a:lstStyle/>
          <a:p>
            <a:r>
              <a:rPr lang="en-US"/>
              <a:t>Page </a:t>
            </a:r>
            <a:fld id="{CB37E2CC-E39B-46BE-94EE-CDBFDDC87962}" type="slidenum">
              <a:rPr lang="en-US"/>
              <a:pPr/>
              <a:t>13</a:t>
            </a:fld>
            <a:endParaRPr lang="en-US"/>
          </a:p>
        </p:txBody>
      </p:sp>
      <p:pic>
        <p:nvPicPr>
          <p:cNvPr id="39939" name="Content Placeholder 8" descr="Screen Shot 2014-05-30 at 2.50.52 PM.png"/>
          <p:cNvPicPr>
            <a:picLocks noGrp="1" noChangeAspect="1"/>
          </p:cNvPicPr>
          <p:nvPr>
            <p:ph idx="1"/>
          </p:nvPr>
        </p:nvPicPr>
        <p:blipFill>
          <a:blip r:embed="rId3"/>
          <a:srcRect l="9091" t="51822" r="9091" b="3336"/>
          <a:stretch>
            <a:fillRect/>
          </a:stretch>
        </p:blipFill>
        <p:spPr>
          <a:xfrm>
            <a:off x="457200" y="1344613"/>
            <a:ext cx="8229600" cy="2819400"/>
          </a:xfrm>
        </p:spPr>
      </p:pic>
      <p:sp>
        <p:nvSpPr>
          <p:cNvPr id="6" name="Rounded Rectangle 5"/>
          <p:cNvSpPr/>
          <p:nvPr/>
        </p:nvSpPr>
        <p:spPr>
          <a:xfrm>
            <a:off x="1279525" y="1344613"/>
            <a:ext cx="2046288" cy="26892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solidFill>
                  <a:srgbClr val="FFFFFF"/>
                </a:solidFill>
              </a:rPr>
              <a:t>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1" name="Content Placeholder 7" descr="Screen Shot 2014-05-30 at 2.50.52 PM.png"/>
          <p:cNvPicPr>
            <a:picLocks noGrp="1" noChangeAspect="1"/>
          </p:cNvPicPr>
          <p:nvPr>
            <p:ph idx="1"/>
          </p:nvPr>
        </p:nvPicPr>
        <p:blipFill>
          <a:blip r:embed="rId3"/>
          <a:srcRect l="9091" t="9448" r="9091" b="14566"/>
          <a:stretch>
            <a:fillRect/>
          </a:stretch>
        </p:blipFill>
        <p:spPr>
          <a:xfrm>
            <a:off x="457200" y="1422400"/>
            <a:ext cx="8229600" cy="4776788"/>
          </a:xfrm>
        </p:spPr>
      </p:pic>
      <p:sp>
        <p:nvSpPr>
          <p:cNvPr id="4096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40963" name="Slide Number Placeholder 3"/>
          <p:cNvSpPr>
            <a:spLocks noGrp="1"/>
          </p:cNvSpPr>
          <p:nvPr>
            <p:ph type="sldNum" sz="quarter" idx="10"/>
          </p:nvPr>
        </p:nvSpPr>
        <p:spPr bwMode="auto">
          <a:noFill/>
          <a:ln>
            <a:miter lim="800000"/>
            <a:headEnd/>
            <a:tailEnd/>
          </a:ln>
        </p:spPr>
        <p:txBody>
          <a:bodyPr/>
          <a:lstStyle/>
          <a:p>
            <a:r>
              <a:rPr lang="en-US"/>
              <a:t>Page </a:t>
            </a:r>
            <a:fld id="{669D278C-0D79-402A-A3BD-916E7916FE9C}" type="slidenum">
              <a:rPr lang="en-US"/>
              <a:pPr/>
              <a:t>14</a:t>
            </a:fld>
            <a:endParaRPr lang="en-US"/>
          </a:p>
        </p:txBody>
      </p:sp>
      <p:sp>
        <p:nvSpPr>
          <p:cNvPr id="7" name="Rounded Rectangle 6"/>
          <p:cNvSpPr/>
          <p:nvPr/>
        </p:nvSpPr>
        <p:spPr>
          <a:xfrm>
            <a:off x="3257550" y="1422400"/>
            <a:ext cx="4122738" cy="343376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41986" name="Slide Number Placeholder 3"/>
          <p:cNvSpPr>
            <a:spLocks noGrp="1"/>
          </p:cNvSpPr>
          <p:nvPr>
            <p:ph type="sldNum" sz="quarter" idx="10"/>
          </p:nvPr>
        </p:nvSpPr>
        <p:spPr bwMode="auto">
          <a:noFill/>
          <a:ln>
            <a:miter lim="800000"/>
            <a:headEnd/>
            <a:tailEnd/>
          </a:ln>
        </p:spPr>
        <p:txBody>
          <a:bodyPr/>
          <a:lstStyle/>
          <a:p>
            <a:r>
              <a:rPr lang="en-US"/>
              <a:t>Page </a:t>
            </a:r>
            <a:fld id="{77C8D16D-4DC2-44DF-9E3A-32D50ADD7136}" type="slidenum">
              <a:rPr lang="en-US"/>
              <a:pPr/>
              <a:t>15</a:t>
            </a:fld>
            <a:endParaRPr lang="en-US"/>
          </a:p>
        </p:txBody>
      </p:sp>
      <p:pic>
        <p:nvPicPr>
          <p:cNvPr id="41987" name="Content Placeholder 8" descr="Screen Shot 2014-05-30 at 2.51.03 PM.png"/>
          <p:cNvPicPr>
            <a:picLocks noGrp="1" noChangeAspect="1"/>
          </p:cNvPicPr>
          <p:nvPr>
            <p:ph idx="1"/>
          </p:nvPr>
        </p:nvPicPr>
        <p:blipFill>
          <a:blip r:embed="rId3"/>
          <a:srcRect l="9091" t="9714" r="9091" b="13084"/>
          <a:stretch>
            <a:fillRect/>
          </a:stretch>
        </p:blipFill>
        <p:spPr>
          <a:xfrm>
            <a:off x="457200" y="1422400"/>
            <a:ext cx="8229600" cy="4852988"/>
          </a:xfrm>
        </p:spPr>
      </p:pic>
      <p:sp>
        <p:nvSpPr>
          <p:cNvPr id="8" name="Rounded Rectangle 7"/>
          <p:cNvSpPr/>
          <p:nvPr/>
        </p:nvSpPr>
        <p:spPr>
          <a:xfrm>
            <a:off x="3122613" y="1270000"/>
            <a:ext cx="4691062" cy="48863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09" name="Content Placeholder 8" descr="Screen Shot 2014-05-30 at 2.51.09 PM.png"/>
          <p:cNvPicPr>
            <a:picLocks noGrp="1" noChangeAspect="1"/>
          </p:cNvPicPr>
          <p:nvPr>
            <p:ph idx="1"/>
          </p:nvPr>
        </p:nvPicPr>
        <p:blipFill>
          <a:blip r:embed="rId3"/>
          <a:srcRect l="9091" t="16167" r="9091" b="7819"/>
          <a:stretch>
            <a:fillRect/>
          </a:stretch>
        </p:blipFill>
        <p:spPr>
          <a:xfrm>
            <a:off x="457200" y="1422400"/>
            <a:ext cx="8229600" cy="4778375"/>
          </a:xfrm>
        </p:spPr>
      </p:pic>
      <p:sp>
        <p:nvSpPr>
          <p:cNvPr id="4301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43011" name="Slide Number Placeholder 3"/>
          <p:cNvSpPr>
            <a:spLocks noGrp="1"/>
          </p:cNvSpPr>
          <p:nvPr>
            <p:ph type="sldNum" sz="quarter" idx="10"/>
          </p:nvPr>
        </p:nvSpPr>
        <p:spPr bwMode="auto">
          <a:noFill/>
          <a:ln>
            <a:miter lim="800000"/>
            <a:headEnd/>
            <a:tailEnd/>
          </a:ln>
        </p:spPr>
        <p:txBody>
          <a:bodyPr/>
          <a:lstStyle/>
          <a:p>
            <a:r>
              <a:rPr lang="en-US"/>
              <a:t>Page </a:t>
            </a:r>
            <a:fld id="{FC71A0D4-4DD7-467A-ABE7-5301C7065C88}" type="slidenum">
              <a:rPr lang="en-US"/>
              <a:pPr/>
              <a:t>16</a:t>
            </a:fld>
            <a:endParaRPr lang="en-US"/>
          </a:p>
        </p:txBody>
      </p:sp>
      <p:sp>
        <p:nvSpPr>
          <p:cNvPr id="8" name="Rounded Rectangle 7"/>
          <p:cNvSpPr/>
          <p:nvPr/>
        </p:nvSpPr>
        <p:spPr>
          <a:xfrm>
            <a:off x="3003550" y="1538288"/>
            <a:ext cx="4497388" cy="407987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44035" name="Slide Number Placeholder 3"/>
          <p:cNvSpPr>
            <a:spLocks noGrp="1"/>
          </p:cNvSpPr>
          <p:nvPr>
            <p:ph type="sldNum" sz="quarter" idx="10"/>
          </p:nvPr>
        </p:nvSpPr>
        <p:spPr bwMode="auto">
          <a:noFill/>
          <a:ln>
            <a:miter lim="800000"/>
            <a:headEnd/>
            <a:tailEnd/>
          </a:ln>
        </p:spPr>
        <p:txBody>
          <a:bodyPr/>
          <a:lstStyle/>
          <a:p>
            <a:r>
              <a:rPr lang="en-US"/>
              <a:t>Page </a:t>
            </a:r>
            <a:fld id="{ACDE3C40-1E47-456A-A1F0-05E52395CE89}" type="slidenum">
              <a:rPr lang="en-US"/>
              <a:pPr/>
              <a:t>17</a:t>
            </a:fld>
            <a:endParaRPr lang="en-US"/>
          </a:p>
        </p:txBody>
      </p:sp>
      <p:sp>
        <p:nvSpPr>
          <p:cNvPr id="5" name="Rounded Rectangle 4"/>
          <p:cNvSpPr/>
          <p:nvPr/>
        </p:nvSpPr>
        <p:spPr>
          <a:xfrm>
            <a:off x="214313" y="2957513"/>
            <a:ext cx="8472487" cy="65246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5058" name="Slide Number Placeholder 3"/>
          <p:cNvSpPr>
            <a:spLocks noGrp="1"/>
          </p:cNvSpPr>
          <p:nvPr>
            <p:ph type="sldNum" sz="quarter" idx="10"/>
          </p:nvPr>
        </p:nvSpPr>
        <p:spPr bwMode="auto">
          <a:noFill/>
          <a:ln>
            <a:miter lim="800000"/>
            <a:headEnd/>
            <a:tailEnd/>
          </a:ln>
        </p:spPr>
        <p:txBody>
          <a:bodyPr/>
          <a:lstStyle/>
          <a:p>
            <a:r>
              <a:rPr lang="en-US"/>
              <a:t>Page </a:t>
            </a:r>
            <a:fld id="{7652F3C3-207F-4350-AB03-E03C11220794}" type="slidenum">
              <a:rPr lang="en-US"/>
              <a:pPr/>
              <a:t>18</a:t>
            </a:fld>
            <a:endParaRPr lang="en-US"/>
          </a:p>
        </p:txBody>
      </p:sp>
      <p:pic>
        <p:nvPicPr>
          <p:cNvPr id="45059"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45060" name="Group 7"/>
          <p:cNvGrpSpPr>
            <a:grpSpLocks/>
          </p:cNvGrpSpPr>
          <p:nvPr/>
        </p:nvGrpSpPr>
        <p:grpSpPr bwMode="auto">
          <a:xfrm>
            <a:off x="460375" y="1392238"/>
            <a:ext cx="8131175" cy="4678362"/>
            <a:chOff x="460462" y="1392241"/>
            <a:chExt cx="8131116" cy="4678358"/>
          </a:xfrm>
        </p:grpSpPr>
        <p:grpSp>
          <p:nvGrpSpPr>
            <p:cNvPr id="45061" name="Group 8"/>
            <p:cNvGrpSpPr>
              <a:grpSpLocks/>
            </p:cNvGrpSpPr>
            <p:nvPr/>
          </p:nvGrpSpPr>
          <p:grpSpPr bwMode="auto">
            <a:xfrm>
              <a:off x="2724367" y="4103062"/>
              <a:ext cx="1815023" cy="1967537"/>
              <a:chOff x="2724367" y="4103062"/>
              <a:chExt cx="1815023" cy="1967537"/>
            </a:xfrm>
          </p:grpSpPr>
          <p:pic>
            <p:nvPicPr>
              <p:cNvPr id="45063"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45062"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1"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46082"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4608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6084" name="Slide Number Placeholder 3"/>
          <p:cNvSpPr>
            <a:spLocks noGrp="1"/>
          </p:cNvSpPr>
          <p:nvPr>
            <p:ph type="sldNum" sz="quarter" idx="10"/>
          </p:nvPr>
        </p:nvSpPr>
        <p:spPr bwMode="auto">
          <a:noFill/>
          <a:ln>
            <a:miter lim="800000"/>
            <a:headEnd/>
            <a:tailEnd/>
          </a:ln>
        </p:spPr>
        <p:txBody>
          <a:bodyPr/>
          <a:lstStyle/>
          <a:p>
            <a:r>
              <a:rPr lang="en-US"/>
              <a:t>Page </a:t>
            </a:r>
            <a:fld id="{3B38BCA3-CEFB-44A5-94AB-D84C78554E82}" type="slidenum">
              <a:rPr lang="en-US"/>
              <a:pPr/>
              <a:t>19</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4198938" y="5926138"/>
            <a:ext cx="842962"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a:normAutofit/>
          </a:bodyPr>
          <a:lstStyle/>
          <a:p>
            <a:pPr>
              <a:lnSpc>
                <a:spcPct val="80000"/>
              </a:lnSpc>
              <a:spcBef>
                <a:spcPts val="1800"/>
              </a:spcBef>
              <a:spcAft>
                <a:spcPts val="1200"/>
              </a:spcAft>
              <a:buFont typeface="Arial" pitchFamily="34" charset="0"/>
              <a:buChar char="•"/>
            </a:pPr>
            <a:r>
              <a:rPr sz="2200">
                <a:ea typeface="ＭＳ Ｐゴシック" pitchFamily="34" charset="-128"/>
              </a:rPr>
              <a:t>How do I view resource materials? (slides 3 – 7)</a:t>
            </a:r>
          </a:p>
          <a:p>
            <a:pPr>
              <a:lnSpc>
                <a:spcPct val="80000"/>
              </a:lnSpc>
              <a:spcBef>
                <a:spcPts val="1800"/>
              </a:spcBef>
              <a:spcAft>
                <a:spcPts val="1200"/>
              </a:spcAft>
              <a:buFont typeface="Arial" pitchFamily="34" charset="0"/>
              <a:buChar char="•"/>
            </a:pPr>
            <a:r>
              <a:rPr sz="2200">
                <a:ea typeface="ＭＳ Ｐゴシック" pitchFamily="34" charset="-128"/>
              </a:rPr>
              <a:t>What information will I find in the About This Resource tab? (slides 8 – 16)</a:t>
            </a:r>
          </a:p>
          <a:p>
            <a:pPr>
              <a:lnSpc>
                <a:spcPct val="80000"/>
              </a:lnSpc>
              <a:spcBef>
                <a:spcPts val="1800"/>
              </a:spcBef>
              <a:spcAft>
                <a:spcPts val="1200"/>
              </a:spcAft>
              <a:buFont typeface="Arial" pitchFamily="34" charset="0"/>
              <a:buChar char="•"/>
            </a:pPr>
            <a:r>
              <a:rPr sz="2200">
                <a:ea typeface="ＭＳ Ｐゴシック" pitchFamily="34" charset="-128"/>
              </a:rPr>
              <a:t>How do I write a review for a resource and rate it? </a:t>
            </a:r>
            <a:br>
              <a:rPr sz="2200">
                <a:ea typeface="ＭＳ Ｐゴシック" pitchFamily="34" charset="-128"/>
              </a:rPr>
            </a:br>
            <a:r>
              <a:rPr sz="2200">
                <a:ea typeface="ＭＳ Ｐゴシック" pitchFamily="34" charset="-128"/>
              </a:rPr>
              <a:t>(slides 17 – 24)</a:t>
            </a:r>
          </a:p>
          <a:p>
            <a:pPr>
              <a:lnSpc>
                <a:spcPct val="80000"/>
              </a:lnSpc>
              <a:spcBef>
                <a:spcPts val="1800"/>
              </a:spcBef>
              <a:spcAft>
                <a:spcPts val="1200"/>
              </a:spcAft>
              <a:buFont typeface="Arial" pitchFamily="34" charset="0"/>
              <a:buChar char="•"/>
            </a:pPr>
            <a:r>
              <a:rPr sz="2200">
                <a:ea typeface="ＭＳ Ｐゴシック" pitchFamily="34" charset="-128"/>
              </a:rPr>
              <a:t>How do I share a resource? (slides 25 – 28)</a:t>
            </a:r>
          </a:p>
          <a:p>
            <a:pPr>
              <a:lnSpc>
                <a:spcPct val="80000"/>
              </a:lnSpc>
              <a:spcBef>
                <a:spcPts val="1800"/>
              </a:spcBef>
              <a:spcAft>
                <a:spcPts val="1200"/>
              </a:spcAft>
              <a:buFont typeface="Arial" pitchFamily="34" charset="0"/>
              <a:buChar char="•"/>
            </a:pPr>
            <a:r>
              <a:rPr sz="2200">
                <a:ea typeface="ＭＳ Ｐゴシック" pitchFamily="34" charset="-128"/>
              </a:rPr>
              <a:t>How do I locate similar resources in the Digital Library? (slides 29 – 32)</a:t>
            </a:r>
          </a:p>
          <a:p>
            <a:pPr>
              <a:lnSpc>
                <a:spcPct val="80000"/>
              </a:lnSpc>
              <a:spcBef>
                <a:spcPts val="1800"/>
              </a:spcBef>
              <a:spcAft>
                <a:spcPts val="1200"/>
              </a:spcAft>
              <a:buFont typeface="Arial" pitchFamily="34" charset="0"/>
              <a:buChar char="•"/>
            </a:pPr>
            <a:r>
              <a:rPr sz="2200">
                <a:ea typeface="ＭＳ Ｐゴシック" pitchFamily="34" charset="-128"/>
              </a:rPr>
              <a:t>How do I flag an issue with a resource in the Digital Library? (slides 33 – 38)</a:t>
            </a:r>
          </a:p>
        </p:txBody>
      </p:sp>
      <p:sp>
        <p:nvSpPr>
          <p:cNvPr id="28675" name="Slide Number Placeholder 3"/>
          <p:cNvSpPr>
            <a:spLocks noGrp="1"/>
          </p:cNvSpPr>
          <p:nvPr>
            <p:ph type="sldNum" sz="quarter" idx="10"/>
          </p:nvPr>
        </p:nvSpPr>
        <p:spPr bwMode="auto">
          <a:noFill/>
          <a:ln>
            <a:miter lim="800000"/>
            <a:headEnd/>
            <a:tailEnd/>
          </a:ln>
        </p:spPr>
        <p:txBody>
          <a:bodyPr/>
          <a:lstStyle/>
          <a:p>
            <a:r>
              <a:rPr lang="en-US"/>
              <a:t>Page </a:t>
            </a:r>
            <a:fld id="{C1A3BC88-8222-4F9F-BDC8-CE711BFE2627}"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5" name="Content Placeholder 4" descr="3.8_Review.png"/>
          <p:cNvPicPr>
            <a:picLocks noGrp="1" noChangeAspect="1"/>
          </p:cNvPicPr>
          <p:nvPr>
            <p:ph idx="1"/>
          </p:nvPr>
        </p:nvPicPr>
        <p:blipFill>
          <a:blip r:embed="rId3"/>
          <a:srcRect t="19089" b="-12424"/>
          <a:stretch>
            <a:fillRect/>
          </a:stretch>
        </p:blipFill>
        <p:spPr>
          <a:xfrm>
            <a:off x="457200" y="1422400"/>
            <a:ext cx="8229600" cy="4800600"/>
          </a:xfrm>
        </p:spPr>
      </p:pic>
      <p:sp>
        <p:nvSpPr>
          <p:cNvPr id="47106"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7107" name="Slide Number Placeholder 3"/>
          <p:cNvSpPr>
            <a:spLocks noGrp="1"/>
          </p:cNvSpPr>
          <p:nvPr>
            <p:ph type="sldNum" sz="quarter" idx="10"/>
          </p:nvPr>
        </p:nvSpPr>
        <p:spPr bwMode="auto">
          <a:noFill/>
          <a:ln>
            <a:miter lim="800000"/>
            <a:headEnd/>
            <a:tailEnd/>
          </a:ln>
        </p:spPr>
        <p:txBody>
          <a:bodyPr/>
          <a:lstStyle/>
          <a:p>
            <a:r>
              <a:rPr lang="en-US"/>
              <a:t>Page </a:t>
            </a:r>
            <a:fld id="{1E35F516-5B48-440D-8BD6-260D8ADA0809}" type="slidenum">
              <a:rPr lang="en-US"/>
              <a:pPr/>
              <a:t>20</a:t>
            </a:fld>
            <a:endParaRPr lang="en-US"/>
          </a:p>
        </p:txBody>
      </p:sp>
      <p:sp>
        <p:nvSpPr>
          <p:cNvPr id="9" name="Rounded Rectangle 8"/>
          <p:cNvSpPr/>
          <p:nvPr/>
        </p:nvSpPr>
        <p:spPr>
          <a:xfrm>
            <a:off x="4164013" y="1373188"/>
            <a:ext cx="892175" cy="41433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8" name="Rounded Rectangle 7"/>
          <p:cNvSpPr/>
          <p:nvPr/>
        </p:nvSpPr>
        <p:spPr>
          <a:xfrm>
            <a:off x="1900238" y="2500313"/>
            <a:ext cx="1120775"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ounded Rectangle 6"/>
          <p:cNvSpPr/>
          <p:nvPr/>
        </p:nvSpPr>
        <p:spPr>
          <a:xfrm>
            <a:off x="1900238" y="2916238"/>
            <a:ext cx="2768600" cy="42545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29" name="Content Placeholder 4" descr="3.10_Reviews.png"/>
          <p:cNvPicPr>
            <a:picLocks noGrp="1" noChangeAspect="1"/>
          </p:cNvPicPr>
          <p:nvPr>
            <p:ph idx="1"/>
          </p:nvPr>
        </p:nvPicPr>
        <p:blipFill>
          <a:blip r:embed="rId3"/>
          <a:srcRect t="10320" b="-3653"/>
          <a:stretch>
            <a:fillRect/>
          </a:stretch>
        </p:blipFill>
        <p:spPr>
          <a:xfrm>
            <a:off x="457200" y="1422400"/>
            <a:ext cx="8229600" cy="4800600"/>
          </a:xfrm>
        </p:spPr>
      </p:pic>
      <p:sp>
        <p:nvSpPr>
          <p:cNvPr id="4813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8131" name="Slide Number Placeholder 3"/>
          <p:cNvSpPr>
            <a:spLocks noGrp="1"/>
          </p:cNvSpPr>
          <p:nvPr>
            <p:ph type="sldNum" sz="quarter" idx="10"/>
          </p:nvPr>
        </p:nvSpPr>
        <p:spPr bwMode="auto">
          <a:noFill/>
          <a:ln>
            <a:miter lim="800000"/>
            <a:headEnd/>
            <a:tailEnd/>
          </a:ln>
        </p:spPr>
        <p:txBody>
          <a:bodyPr/>
          <a:lstStyle/>
          <a:p>
            <a:r>
              <a:rPr lang="en-US"/>
              <a:t>Page </a:t>
            </a:r>
            <a:fld id="{E309E6EE-0849-482C-89E4-DA341BA1B29E}" type="slidenum">
              <a:rPr lang="en-US"/>
              <a:pPr/>
              <a:t>21</a:t>
            </a:fld>
            <a:endParaRPr lang="en-US"/>
          </a:p>
        </p:txBody>
      </p:sp>
      <p:sp>
        <p:nvSpPr>
          <p:cNvPr id="8" name="Rounded Rectangle 7"/>
          <p:cNvSpPr/>
          <p:nvPr/>
        </p:nvSpPr>
        <p:spPr>
          <a:xfrm>
            <a:off x="1865313" y="3154363"/>
            <a:ext cx="3557587" cy="10033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3" name="Content Placeholder 2" descr="3.12_Reviews.png"/>
          <p:cNvPicPr>
            <a:picLocks noGrp="1" noChangeAspect="1"/>
          </p:cNvPicPr>
          <p:nvPr>
            <p:ph idx="1"/>
          </p:nvPr>
        </p:nvPicPr>
        <p:blipFill>
          <a:blip r:embed="rId3"/>
          <a:srcRect t="10199" b="-3532"/>
          <a:stretch>
            <a:fillRect/>
          </a:stretch>
        </p:blipFill>
        <p:spPr>
          <a:xfrm>
            <a:off x="457200" y="1422400"/>
            <a:ext cx="8229600" cy="4800600"/>
          </a:xfrm>
        </p:spPr>
      </p:pic>
      <p:sp>
        <p:nvSpPr>
          <p:cNvPr id="4915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9155" name="Slide Number Placeholder 3"/>
          <p:cNvSpPr>
            <a:spLocks noGrp="1"/>
          </p:cNvSpPr>
          <p:nvPr>
            <p:ph type="sldNum" sz="quarter" idx="10"/>
          </p:nvPr>
        </p:nvSpPr>
        <p:spPr bwMode="auto">
          <a:noFill/>
          <a:ln>
            <a:miter lim="800000"/>
            <a:headEnd/>
            <a:tailEnd/>
          </a:ln>
        </p:spPr>
        <p:txBody>
          <a:bodyPr/>
          <a:lstStyle/>
          <a:p>
            <a:r>
              <a:rPr lang="en-US"/>
              <a:t>Page </a:t>
            </a:r>
            <a:fld id="{4F1BC62E-7880-48A0-9DE7-A5D1A89ECF5F}" type="slidenum">
              <a:rPr lang="en-US"/>
              <a:pPr/>
              <a:t>22</a:t>
            </a:fld>
            <a:endParaRPr lang="en-US"/>
          </a:p>
        </p:txBody>
      </p:sp>
      <p:sp>
        <p:nvSpPr>
          <p:cNvPr id="8" name="Rounded Rectangle 7"/>
          <p:cNvSpPr/>
          <p:nvPr/>
        </p:nvSpPr>
        <p:spPr>
          <a:xfrm>
            <a:off x="1851025" y="4194175"/>
            <a:ext cx="4170363" cy="59531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7" name="Content Placeholder 2" descr="3.13_Reviews.png"/>
          <p:cNvPicPr>
            <a:picLocks noGrp="1" noChangeAspect="1"/>
          </p:cNvPicPr>
          <p:nvPr>
            <p:ph idx="1"/>
          </p:nvPr>
        </p:nvPicPr>
        <p:blipFill>
          <a:blip r:embed="rId3"/>
          <a:srcRect t="9837" b="-3171"/>
          <a:stretch>
            <a:fillRect/>
          </a:stretch>
        </p:blipFill>
        <p:spPr>
          <a:xfrm>
            <a:off x="457200" y="1422400"/>
            <a:ext cx="8229600" cy="4800600"/>
          </a:xfrm>
        </p:spPr>
      </p:pic>
      <p:sp>
        <p:nvSpPr>
          <p:cNvPr id="50178"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50179" name="Slide Number Placeholder 3"/>
          <p:cNvSpPr>
            <a:spLocks noGrp="1"/>
          </p:cNvSpPr>
          <p:nvPr>
            <p:ph type="sldNum" sz="quarter" idx="10"/>
          </p:nvPr>
        </p:nvSpPr>
        <p:spPr bwMode="auto">
          <a:noFill/>
          <a:ln>
            <a:miter lim="800000"/>
            <a:headEnd/>
            <a:tailEnd/>
          </a:ln>
        </p:spPr>
        <p:txBody>
          <a:bodyPr/>
          <a:lstStyle/>
          <a:p>
            <a:r>
              <a:rPr lang="en-US"/>
              <a:t>Page </a:t>
            </a:r>
            <a:fld id="{D47BFBAF-F2FE-452C-8FC0-29FA85ED5410}" type="slidenum">
              <a:rPr lang="en-US"/>
              <a:pPr/>
              <a:t>23</a:t>
            </a:fld>
            <a:endParaRPr lang="en-US"/>
          </a:p>
        </p:txBody>
      </p:sp>
      <p:sp>
        <p:nvSpPr>
          <p:cNvPr id="8" name="Rounded Rectangle 7"/>
          <p:cNvSpPr/>
          <p:nvPr/>
        </p:nvSpPr>
        <p:spPr>
          <a:xfrm>
            <a:off x="1871663" y="4757738"/>
            <a:ext cx="4799012" cy="72548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7" name="Straight Arrow Connector 6"/>
          <p:cNvCxnSpPr>
            <a:cxnSpLocks noChangeShapeType="1"/>
          </p:cNvCxnSpPr>
          <p:nvPr/>
        </p:nvCxnSpPr>
        <p:spPr bwMode="auto">
          <a:xfrm flipH="1">
            <a:off x="3319463" y="5645150"/>
            <a:ext cx="65087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1" name="Content Placeholder 7" descr="3.14_Reviews.png"/>
          <p:cNvPicPr>
            <a:picLocks noGrp="1" noChangeAspect="1"/>
          </p:cNvPicPr>
          <p:nvPr>
            <p:ph idx="1"/>
          </p:nvPr>
        </p:nvPicPr>
        <p:blipFill>
          <a:blip r:embed="rId3"/>
          <a:srcRect t="9355" b="-2689"/>
          <a:stretch>
            <a:fillRect/>
          </a:stretch>
        </p:blipFill>
        <p:spPr>
          <a:xfrm>
            <a:off x="457200" y="1422400"/>
            <a:ext cx="8229600" cy="4800600"/>
          </a:xfrm>
        </p:spPr>
      </p:pic>
      <p:sp>
        <p:nvSpPr>
          <p:cNvPr id="5120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51203" name="Slide Number Placeholder 3"/>
          <p:cNvSpPr>
            <a:spLocks noGrp="1"/>
          </p:cNvSpPr>
          <p:nvPr>
            <p:ph type="sldNum" sz="quarter" idx="10"/>
          </p:nvPr>
        </p:nvSpPr>
        <p:spPr bwMode="auto">
          <a:noFill/>
          <a:ln>
            <a:miter lim="800000"/>
            <a:headEnd/>
            <a:tailEnd/>
          </a:ln>
        </p:spPr>
        <p:txBody>
          <a:bodyPr/>
          <a:lstStyle/>
          <a:p>
            <a:r>
              <a:rPr lang="en-US"/>
              <a:t>Page </a:t>
            </a:r>
            <a:fld id="{F3CB66E6-F443-43F9-80E7-CC9B7AD1AF09}" type="slidenum">
              <a:rPr lang="en-US"/>
              <a:pPr/>
              <a:t>24</a:t>
            </a:fld>
            <a:endParaRPr lang="en-US"/>
          </a:p>
        </p:txBody>
      </p:sp>
      <p:cxnSp>
        <p:nvCxnSpPr>
          <p:cNvPr id="9" name="Straight Arrow Connector 8"/>
          <p:cNvCxnSpPr>
            <a:cxnSpLocks noChangeShapeType="1"/>
          </p:cNvCxnSpPr>
          <p:nvPr/>
        </p:nvCxnSpPr>
        <p:spPr bwMode="auto">
          <a:xfrm flipH="1">
            <a:off x="3182938" y="5961063"/>
            <a:ext cx="65087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52227" name="Slide Number Placeholder 3"/>
          <p:cNvSpPr>
            <a:spLocks noGrp="1"/>
          </p:cNvSpPr>
          <p:nvPr>
            <p:ph type="sldNum" sz="quarter" idx="10"/>
          </p:nvPr>
        </p:nvSpPr>
        <p:spPr bwMode="auto">
          <a:noFill/>
          <a:ln>
            <a:miter lim="800000"/>
            <a:headEnd/>
            <a:tailEnd/>
          </a:ln>
        </p:spPr>
        <p:txBody>
          <a:bodyPr/>
          <a:lstStyle/>
          <a:p>
            <a:r>
              <a:rPr lang="en-US"/>
              <a:t>Page </a:t>
            </a:r>
            <a:fld id="{BAFB9E88-A989-4CF7-813E-E112638ECFBB}" type="slidenum">
              <a:rPr lang="en-US"/>
              <a:pPr/>
              <a:t>25</a:t>
            </a:fld>
            <a:endParaRPr lang="en-US"/>
          </a:p>
        </p:txBody>
      </p:sp>
      <p:sp>
        <p:nvSpPr>
          <p:cNvPr id="5" name="Rounded Rectangle 4"/>
          <p:cNvSpPr/>
          <p:nvPr/>
        </p:nvSpPr>
        <p:spPr>
          <a:xfrm>
            <a:off x="214313" y="3606800"/>
            <a:ext cx="8472487" cy="65246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Share Resources</a:t>
            </a:r>
          </a:p>
        </p:txBody>
      </p:sp>
      <p:sp>
        <p:nvSpPr>
          <p:cNvPr id="53250" name="Slide Number Placeholder 3"/>
          <p:cNvSpPr>
            <a:spLocks noGrp="1"/>
          </p:cNvSpPr>
          <p:nvPr>
            <p:ph type="sldNum" sz="quarter" idx="10"/>
          </p:nvPr>
        </p:nvSpPr>
        <p:spPr bwMode="auto">
          <a:noFill/>
          <a:ln>
            <a:miter lim="800000"/>
            <a:headEnd/>
            <a:tailEnd/>
          </a:ln>
        </p:spPr>
        <p:txBody>
          <a:bodyPr/>
          <a:lstStyle/>
          <a:p>
            <a:r>
              <a:rPr lang="en-US"/>
              <a:t>Page </a:t>
            </a:r>
            <a:fld id="{1FB72B3E-D61A-4956-9071-D53667AA1537}" type="slidenum">
              <a:rPr lang="en-US"/>
              <a:pPr/>
              <a:t>26</a:t>
            </a:fld>
            <a:endParaRPr lang="en-US"/>
          </a:p>
        </p:txBody>
      </p:sp>
      <p:pic>
        <p:nvPicPr>
          <p:cNvPr id="53251"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53252" name="Group 7"/>
          <p:cNvGrpSpPr>
            <a:grpSpLocks/>
          </p:cNvGrpSpPr>
          <p:nvPr/>
        </p:nvGrpSpPr>
        <p:grpSpPr bwMode="auto">
          <a:xfrm>
            <a:off x="460375" y="1392238"/>
            <a:ext cx="8131175" cy="4678362"/>
            <a:chOff x="460462" y="1392241"/>
            <a:chExt cx="8131116" cy="4678358"/>
          </a:xfrm>
        </p:grpSpPr>
        <p:grpSp>
          <p:nvGrpSpPr>
            <p:cNvPr id="53253" name="Group 8"/>
            <p:cNvGrpSpPr>
              <a:grpSpLocks/>
            </p:cNvGrpSpPr>
            <p:nvPr/>
          </p:nvGrpSpPr>
          <p:grpSpPr bwMode="auto">
            <a:xfrm>
              <a:off x="2724367" y="4103062"/>
              <a:ext cx="1815023" cy="1967537"/>
              <a:chOff x="2724367" y="4103062"/>
              <a:chExt cx="1815023" cy="1967537"/>
            </a:xfrm>
          </p:grpSpPr>
          <p:pic>
            <p:nvPicPr>
              <p:cNvPr id="53255"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53254"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3"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54274"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5427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Share Resources</a:t>
            </a:r>
          </a:p>
        </p:txBody>
      </p:sp>
      <p:sp>
        <p:nvSpPr>
          <p:cNvPr id="54276" name="Slide Number Placeholder 3"/>
          <p:cNvSpPr>
            <a:spLocks noGrp="1"/>
          </p:cNvSpPr>
          <p:nvPr>
            <p:ph type="sldNum" sz="quarter" idx="10"/>
          </p:nvPr>
        </p:nvSpPr>
        <p:spPr bwMode="auto">
          <a:noFill/>
          <a:ln>
            <a:miter lim="800000"/>
            <a:headEnd/>
            <a:tailEnd/>
          </a:ln>
        </p:spPr>
        <p:txBody>
          <a:bodyPr/>
          <a:lstStyle/>
          <a:p>
            <a:r>
              <a:rPr lang="en-US"/>
              <a:t>Page </a:t>
            </a:r>
            <a:fld id="{AC50923D-7708-4217-BB56-1DA09F30B536}" type="slidenum">
              <a:rPr lang="en-US"/>
              <a:pPr/>
              <a:t>27</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4932363" y="5938838"/>
            <a:ext cx="709612"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Share Resources</a:t>
            </a:r>
          </a:p>
        </p:txBody>
      </p:sp>
      <p:sp>
        <p:nvSpPr>
          <p:cNvPr id="55298" name="Slide Number Placeholder 3"/>
          <p:cNvSpPr>
            <a:spLocks noGrp="1"/>
          </p:cNvSpPr>
          <p:nvPr>
            <p:ph type="sldNum" sz="quarter" idx="10"/>
          </p:nvPr>
        </p:nvSpPr>
        <p:spPr bwMode="auto">
          <a:noFill/>
          <a:ln>
            <a:miter lim="800000"/>
            <a:headEnd/>
            <a:tailEnd/>
          </a:ln>
        </p:spPr>
        <p:txBody>
          <a:bodyPr/>
          <a:lstStyle/>
          <a:p>
            <a:r>
              <a:rPr lang="en-US"/>
              <a:t>Page </a:t>
            </a:r>
            <a:fld id="{C976F8F8-0DEC-4995-9FD7-EC169FD5D445}" type="slidenum">
              <a:rPr lang="en-US"/>
              <a:pPr/>
              <a:t>28</a:t>
            </a:fld>
            <a:endParaRPr lang="en-US"/>
          </a:p>
        </p:txBody>
      </p:sp>
      <p:pic>
        <p:nvPicPr>
          <p:cNvPr id="55299" name="Content Placeholder 6" descr="Screen Shot 2014-05-30 at 3.50.34 PM.png"/>
          <p:cNvPicPr>
            <a:picLocks noGrp="1" noChangeAspect="1"/>
          </p:cNvPicPr>
          <p:nvPr>
            <p:ph idx="1"/>
          </p:nvPr>
        </p:nvPicPr>
        <p:blipFill>
          <a:blip r:embed="rId3"/>
          <a:srcRect t="29282" b="-22615"/>
          <a:stretch>
            <a:fillRect/>
          </a:stretch>
        </p:blipFill>
        <p:spPr>
          <a:xfrm>
            <a:off x="457200" y="1422400"/>
            <a:ext cx="8229600" cy="4800600"/>
          </a:xfrm>
        </p:spPr>
      </p:pic>
      <p:cxnSp>
        <p:nvCxnSpPr>
          <p:cNvPr id="8" name="Straight Arrow Connector 7"/>
          <p:cNvCxnSpPr>
            <a:cxnSpLocks noChangeShapeType="1"/>
          </p:cNvCxnSpPr>
          <p:nvPr/>
        </p:nvCxnSpPr>
        <p:spPr bwMode="auto">
          <a:xfrm flipH="1">
            <a:off x="6907213" y="2932113"/>
            <a:ext cx="65246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4749800" y="1373188"/>
            <a:ext cx="892175" cy="41433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56323" name="Slide Number Placeholder 3"/>
          <p:cNvSpPr>
            <a:spLocks noGrp="1"/>
          </p:cNvSpPr>
          <p:nvPr>
            <p:ph type="sldNum" sz="quarter" idx="10"/>
          </p:nvPr>
        </p:nvSpPr>
        <p:spPr bwMode="auto">
          <a:noFill/>
          <a:ln>
            <a:miter lim="800000"/>
            <a:headEnd/>
            <a:tailEnd/>
          </a:ln>
        </p:spPr>
        <p:txBody>
          <a:bodyPr/>
          <a:lstStyle/>
          <a:p>
            <a:r>
              <a:rPr lang="en-US"/>
              <a:t>Page </a:t>
            </a:r>
            <a:fld id="{14FFDF56-4F6F-45DC-A5BE-81F917705890}" type="slidenum">
              <a:rPr lang="en-US"/>
              <a:pPr/>
              <a:t>29</a:t>
            </a:fld>
            <a:endParaRPr lang="en-US"/>
          </a:p>
        </p:txBody>
      </p:sp>
      <p:sp>
        <p:nvSpPr>
          <p:cNvPr id="5" name="Rounded Rectangle 4"/>
          <p:cNvSpPr/>
          <p:nvPr/>
        </p:nvSpPr>
        <p:spPr>
          <a:xfrm>
            <a:off x="214313" y="4368800"/>
            <a:ext cx="8472487" cy="9652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a:t>
            </a:r>
            <a:r>
              <a:t>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29699" name="Slide Number Placeholder 3"/>
          <p:cNvSpPr>
            <a:spLocks noGrp="1"/>
          </p:cNvSpPr>
          <p:nvPr>
            <p:ph type="sldNum" sz="quarter" idx="10"/>
          </p:nvPr>
        </p:nvSpPr>
        <p:spPr bwMode="auto">
          <a:noFill/>
          <a:ln>
            <a:miter lim="800000"/>
            <a:headEnd/>
            <a:tailEnd/>
          </a:ln>
        </p:spPr>
        <p:txBody>
          <a:bodyPr/>
          <a:lstStyle/>
          <a:p>
            <a:r>
              <a:rPr lang="en-US"/>
              <a:t>Page </a:t>
            </a:r>
            <a:fld id="{FA0FFAF8-9E8A-4A53-B4FE-D2BA7C092EF2}" type="slidenum">
              <a:rPr lang="en-US"/>
              <a:pPr/>
              <a:t>3</a:t>
            </a:fld>
            <a:endParaRPr lang="en-US"/>
          </a:p>
        </p:txBody>
      </p:sp>
      <p:sp>
        <p:nvSpPr>
          <p:cNvPr id="5" name="Rounded Rectangle 4"/>
          <p:cNvSpPr/>
          <p:nvPr/>
        </p:nvSpPr>
        <p:spPr>
          <a:xfrm>
            <a:off x="214313" y="1292225"/>
            <a:ext cx="8472487" cy="65246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Similar Resources</a:t>
            </a:r>
          </a:p>
        </p:txBody>
      </p:sp>
      <p:sp>
        <p:nvSpPr>
          <p:cNvPr id="57346" name="Slide Number Placeholder 3"/>
          <p:cNvSpPr>
            <a:spLocks noGrp="1"/>
          </p:cNvSpPr>
          <p:nvPr>
            <p:ph type="sldNum" sz="quarter" idx="10"/>
          </p:nvPr>
        </p:nvSpPr>
        <p:spPr bwMode="auto">
          <a:noFill/>
          <a:ln>
            <a:miter lim="800000"/>
            <a:headEnd/>
            <a:tailEnd/>
          </a:ln>
        </p:spPr>
        <p:txBody>
          <a:bodyPr/>
          <a:lstStyle/>
          <a:p>
            <a:r>
              <a:rPr lang="en-US"/>
              <a:t>Page </a:t>
            </a:r>
            <a:fld id="{0D4DB360-AEA9-47FC-BBDC-AF7677A1F263}" type="slidenum">
              <a:rPr lang="en-US"/>
              <a:pPr/>
              <a:t>30</a:t>
            </a:fld>
            <a:endParaRPr lang="en-US"/>
          </a:p>
        </p:txBody>
      </p:sp>
      <p:pic>
        <p:nvPicPr>
          <p:cNvPr id="57347"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57348" name="Group 7"/>
          <p:cNvGrpSpPr>
            <a:grpSpLocks/>
          </p:cNvGrpSpPr>
          <p:nvPr/>
        </p:nvGrpSpPr>
        <p:grpSpPr bwMode="auto">
          <a:xfrm>
            <a:off x="460375" y="1392238"/>
            <a:ext cx="8131175" cy="4678362"/>
            <a:chOff x="460462" y="1392241"/>
            <a:chExt cx="8131116" cy="4678358"/>
          </a:xfrm>
        </p:grpSpPr>
        <p:grpSp>
          <p:nvGrpSpPr>
            <p:cNvPr id="57349" name="Group 8"/>
            <p:cNvGrpSpPr>
              <a:grpSpLocks/>
            </p:cNvGrpSpPr>
            <p:nvPr/>
          </p:nvGrpSpPr>
          <p:grpSpPr bwMode="auto">
            <a:xfrm>
              <a:off x="2724367" y="4103062"/>
              <a:ext cx="1815023" cy="1967537"/>
              <a:chOff x="2724367" y="4103062"/>
              <a:chExt cx="1815023" cy="1967537"/>
            </a:xfrm>
          </p:grpSpPr>
          <p:pic>
            <p:nvPicPr>
              <p:cNvPr id="57351"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57350"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69"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58370"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5837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Similar Resources</a:t>
            </a:r>
          </a:p>
        </p:txBody>
      </p:sp>
      <p:sp>
        <p:nvSpPr>
          <p:cNvPr id="58372" name="Slide Number Placeholder 3"/>
          <p:cNvSpPr>
            <a:spLocks noGrp="1"/>
          </p:cNvSpPr>
          <p:nvPr>
            <p:ph type="sldNum" sz="quarter" idx="10"/>
          </p:nvPr>
        </p:nvSpPr>
        <p:spPr bwMode="auto">
          <a:noFill/>
          <a:ln>
            <a:miter lim="800000"/>
            <a:headEnd/>
            <a:tailEnd/>
          </a:ln>
        </p:spPr>
        <p:txBody>
          <a:bodyPr/>
          <a:lstStyle/>
          <a:p>
            <a:r>
              <a:rPr lang="en-US"/>
              <a:t>Page </a:t>
            </a:r>
            <a:fld id="{5E607889-DECE-4522-87D4-E5A69A5B7CEA}" type="slidenum">
              <a:rPr lang="en-US"/>
              <a:pPr/>
              <a:t>31</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5534025" y="5935663"/>
            <a:ext cx="1312863"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3" name="Content Placeholder 12" descr="Screen Shot 2014-05-30 at 3.52.06 PM.png"/>
          <p:cNvPicPr>
            <a:picLocks noGrp="1" noChangeAspect="1"/>
          </p:cNvPicPr>
          <p:nvPr>
            <p:ph idx="1"/>
          </p:nvPr>
        </p:nvPicPr>
        <p:blipFill>
          <a:blip r:embed="rId3"/>
          <a:srcRect l="3" t="9151" r="-3" b="-2486"/>
          <a:stretch>
            <a:fillRect/>
          </a:stretch>
        </p:blipFill>
        <p:spPr>
          <a:xfrm>
            <a:off x="457200" y="1154113"/>
            <a:ext cx="8229600" cy="4800600"/>
          </a:xfrm>
        </p:spPr>
      </p:pic>
      <p:sp>
        <p:nvSpPr>
          <p:cNvPr id="5939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Similar Resources</a:t>
            </a:r>
          </a:p>
        </p:txBody>
      </p:sp>
      <p:sp>
        <p:nvSpPr>
          <p:cNvPr id="59395" name="Slide Number Placeholder 3"/>
          <p:cNvSpPr>
            <a:spLocks noGrp="1"/>
          </p:cNvSpPr>
          <p:nvPr>
            <p:ph type="sldNum" sz="quarter" idx="10"/>
          </p:nvPr>
        </p:nvSpPr>
        <p:spPr bwMode="auto">
          <a:noFill/>
          <a:ln>
            <a:miter lim="800000"/>
            <a:headEnd/>
            <a:tailEnd/>
          </a:ln>
        </p:spPr>
        <p:txBody>
          <a:bodyPr/>
          <a:lstStyle/>
          <a:p>
            <a:r>
              <a:rPr lang="en-US"/>
              <a:t>Page </a:t>
            </a:r>
            <a:fld id="{2298761F-E096-4D2D-80F4-077B751C4588}" type="slidenum">
              <a:rPr lang="en-US"/>
              <a:pPr/>
              <a:t>32</a:t>
            </a:fld>
            <a:endParaRPr lang="en-US"/>
          </a:p>
        </p:txBody>
      </p:sp>
      <p:sp>
        <p:nvSpPr>
          <p:cNvPr id="10" name="Rounded Rectangle 9"/>
          <p:cNvSpPr/>
          <p:nvPr/>
        </p:nvSpPr>
        <p:spPr>
          <a:xfrm>
            <a:off x="5453063" y="1109663"/>
            <a:ext cx="1398587"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9397" name="Picture 13" descr="Screen Shot 2014-05-30 at 3.52.57 PM.png"/>
          <p:cNvPicPr>
            <a:picLocks noChangeAspect="1"/>
          </p:cNvPicPr>
          <p:nvPr/>
        </p:nvPicPr>
        <p:blipFill>
          <a:blip r:embed="rId4"/>
          <a:srcRect t="69701" b="14351"/>
          <a:stretch>
            <a:fillRect/>
          </a:stretch>
        </p:blipFill>
        <p:spPr bwMode="auto">
          <a:xfrm>
            <a:off x="457200" y="5133975"/>
            <a:ext cx="8229600" cy="820738"/>
          </a:xfrm>
          <a:prstGeom prst="rect">
            <a:avLst/>
          </a:prstGeom>
          <a:noFill/>
          <a:ln w="9525">
            <a:noFill/>
            <a:miter lim="800000"/>
            <a:headEnd/>
            <a:tailEnd/>
          </a:ln>
        </p:spPr>
      </p:pic>
      <p:cxnSp>
        <p:nvCxnSpPr>
          <p:cNvPr id="15" name="Straight Arrow Connector 14"/>
          <p:cNvCxnSpPr>
            <a:cxnSpLocks noChangeShapeType="1"/>
          </p:cNvCxnSpPr>
          <p:nvPr/>
        </p:nvCxnSpPr>
        <p:spPr bwMode="auto">
          <a:xfrm flipH="1">
            <a:off x="1481138" y="4035425"/>
            <a:ext cx="33496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cxnSp>
        <p:nvCxnSpPr>
          <p:cNvPr id="19" name="Straight Arrow Connector 18"/>
          <p:cNvCxnSpPr>
            <a:cxnSpLocks noChangeShapeType="1"/>
          </p:cNvCxnSpPr>
          <p:nvPr/>
        </p:nvCxnSpPr>
        <p:spPr bwMode="auto">
          <a:xfrm>
            <a:off x="7205663" y="4014788"/>
            <a:ext cx="3429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60419" name="Slide Number Placeholder 3"/>
          <p:cNvSpPr>
            <a:spLocks noGrp="1"/>
          </p:cNvSpPr>
          <p:nvPr>
            <p:ph type="sldNum" sz="quarter" idx="10"/>
          </p:nvPr>
        </p:nvSpPr>
        <p:spPr bwMode="auto">
          <a:noFill/>
          <a:ln>
            <a:miter lim="800000"/>
            <a:headEnd/>
            <a:tailEnd/>
          </a:ln>
        </p:spPr>
        <p:txBody>
          <a:bodyPr/>
          <a:lstStyle/>
          <a:p>
            <a:r>
              <a:rPr lang="en-US"/>
              <a:t>Page </a:t>
            </a:r>
            <a:fld id="{53CA78D6-6588-4F8B-840F-AC6FF8D9E0B7}" type="slidenum">
              <a:rPr lang="en-US"/>
              <a:pPr/>
              <a:t>33</a:t>
            </a:fld>
            <a:endParaRPr lang="en-US"/>
          </a:p>
        </p:txBody>
      </p:sp>
      <p:sp>
        <p:nvSpPr>
          <p:cNvPr id="5" name="Rounded Rectangle 4"/>
          <p:cNvSpPr/>
          <p:nvPr/>
        </p:nvSpPr>
        <p:spPr>
          <a:xfrm>
            <a:off x="214313" y="5299075"/>
            <a:ext cx="8472487" cy="92392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1442" name="Slide Number Placeholder 3"/>
          <p:cNvSpPr>
            <a:spLocks noGrp="1"/>
          </p:cNvSpPr>
          <p:nvPr>
            <p:ph type="sldNum" sz="quarter" idx="10"/>
          </p:nvPr>
        </p:nvSpPr>
        <p:spPr bwMode="auto">
          <a:noFill/>
          <a:ln>
            <a:miter lim="800000"/>
            <a:headEnd/>
            <a:tailEnd/>
          </a:ln>
        </p:spPr>
        <p:txBody>
          <a:bodyPr/>
          <a:lstStyle/>
          <a:p>
            <a:r>
              <a:rPr lang="en-US"/>
              <a:t>Page </a:t>
            </a:r>
            <a:fld id="{27DABF94-E986-46D5-B3E0-798C6D19B677}" type="slidenum">
              <a:rPr lang="en-US"/>
              <a:pPr/>
              <a:t>34</a:t>
            </a:fld>
            <a:endParaRPr lang="en-US"/>
          </a:p>
        </p:txBody>
      </p:sp>
      <p:pic>
        <p:nvPicPr>
          <p:cNvPr id="61443"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61444" name="Group 7"/>
          <p:cNvGrpSpPr>
            <a:grpSpLocks/>
          </p:cNvGrpSpPr>
          <p:nvPr/>
        </p:nvGrpSpPr>
        <p:grpSpPr bwMode="auto">
          <a:xfrm>
            <a:off x="460375" y="1392238"/>
            <a:ext cx="8131175" cy="4678362"/>
            <a:chOff x="460462" y="1392241"/>
            <a:chExt cx="8131116" cy="4678358"/>
          </a:xfrm>
        </p:grpSpPr>
        <p:grpSp>
          <p:nvGrpSpPr>
            <p:cNvPr id="61445" name="Group 8"/>
            <p:cNvGrpSpPr>
              <a:grpSpLocks/>
            </p:cNvGrpSpPr>
            <p:nvPr/>
          </p:nvGrpSpPr>
          <p:grpSpPr bwMode="auto">
            <a:xfrm>
              <a:off x="2724367" y="4103062"/>
              <a:ext cx="1815023" cy="1967537"/>
              <a:chOff x="2724367" y="4103062"/>
              <a:chExt cx="1815023" cy="1967537"/>
            </a:xfrm>
          </p:grpSpPr>
          <p:pic>
            <p:nvPicPr>
              <p:cNvPr id="61447"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61446"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5"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62466"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6246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2468" name="Slide Number Placeholder 3"/>
          <p:cNvSpPr>
            <a:spLocks noGrp="1"/>
          </p:cNvSpPr>
          <p:nvPr>
            <p:ph type="sldNum" sz="quarter" idx="10"/>
          </p:nvPr>
        </p:nvSpPr>
        <p:spPr bwMode="auto">
          <a:noFill/>
          <a:ln>
            <a:miter lim="800000"/>
            <a:headEnd/>
            <a:tailEnd/>
          </a:ln>
        </p:spPr>
        <p:txBody>
          <a:bodyPr/>
          <a:lstStyle/>
          <a:p>
            <a:r>
              <a:rPr lang="en-US"/>
              <a:t>Page </a:t>
            </a:r>
            <a:fld id="{65414D60-0EFB-4B6D-A119-406483933057}" type="slidenum">
              <a:rPr lang="en-US"/>
              <a:pPr/>
              <a:t>35</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6732588" y="5929313"/>
            <a:ext cx="655637"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3490" name="Slide Number Placeholder 3"/>
          <p:cNvSpPr>
            <a:spLocks noGrp="1"/>
          </p:cNvSpPr>
          <p:nvPr>
            <p:ph type="sldNum" sz="quarter" idx="10"/>
          </p:nvPr>
        </p:nvSpPr>
        <p:spPr bwMode="auto">
          <a:noFill/>
          <a:ln>
            <a:miter lim="800000"/>
            <a:headEnd/>
            <a:tailEnd/>
          </a:ln>
        </p:spPr>
        <p:txBody>
          <a:bodyPr/>
          <a:lstStyle/>
          <a:p>
            <a:r>
              <a:rPr lang="en-US"/>
              <a:t>Page </a:t>
            </a:r>
            <a:fld id="{3B654526-5E52-4BF1-AD57-954FCFBE0C02}" type="slidenum">
              <a:rPr lang="en-US"/>
              <a:pPr/>
              <a:t>36</a:t>
            </a:fld>
            <a:endParaRPr lang="en-US"/>
          </a:p>
        </p:txBody>
      </p:sp>
      <p:pic>
        <p:nvPicPr>
          <p:cNvPr id="63491" name="Content Placeholder 5" descr="2014-08-07_3.36_Flag.png"/>
          <p:cNvPicPr>
            <a:picLocks noGrp="1" noChangeAspect="1"/>
          </p:cNvPicPr>
          <p:nvPr>
            <p:ph idx="1"/>
          </p:nvPr>
        </p:nvPicPr>
        <p:blipFill>
          <a:blip r:embed="rId3"/>
          <a:srcRect t="9901" b="-3236"/>
          <a:stretch>
            <a:fillRect/>
          </a:stretch>
        </p:blipFill>
        <p:spPr>
          <a:xfrm>
            <a:off x="457200" y="1422400"/>
            <a:ext cx="8229600" cy="4800600"/>
          </a:xfrm>
        </p:spPr>
      </p:pic>
      <p:sp>
        <p:nvSpPr>
          <p:cNvPr id="8" name="Rounded Rectangle 7"/>
          <p:cNvSpPr/>
          <p:nvPr/>
        </p:nvSpPr>
        <p:spPr>
          <a:xfrm>
            <a:off x="6597650" y="1350963"/>
            <a:ext cx="660400"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9" name="Straight Arrow Connector 8"/>
          <p:cNvCxnSpPr>
            <a:cxnSpLocks noChangeShapeType="1"/>
          </p:cNvCxnSpPr>
          <p:nvPr/>
        </p:nvCxnSpPr>
        <p:spPr bwMode="auto">
          <a:xfrm>
            <a:off x="1331913" y="2516188"/>
            <a:ext cx="6350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4514" name="Slide Number Placeholder 3"/>
          <p:cNvSpPr>
            <a:spLocks noGrp="1"/>
          </p:cNvSpPr>
          <p:nvPr>
            <p:ph type="sldNum" sz="quarter" idx="10"/>
          </p:nvPr>
        </p:nvSpPr>
        <p:spPr bwMode="auto">
          <a:noFill/>
          <a:ln>
            <a:miter lim="800000"/>
            <a:headEnd/>
            <a:tailEnd/>
          </a:ln>
        </p:spPr>
        <p:txBody>
          <a:bodyPr/>
          <a:lstStyle/>
          <a:p>
            <a:r>
              <a:rPr lang="en-US"/>
              <a:t>Page </a:t>
            </a:r>
            <a:fld id="{320CBD26-3FD1-474F-8AD6-2F3127D85679}" type="slidenum">
              <a:rPr lang="en-US"/>
              <a:pPr/>
              <a:t>37</a:t>
            </a:fld>
            <a:endParaRPr lang="en-US"/>
          </a:p>
        </p:txBody>
      </p:sp>
      <p:pic>
        <p:nvPicPr>
          <p:cNvPr id="64515" name="Content Placeholder 5" descr="2014-08-07_3.37_Flag.png"/>
          <p:cNvPicPr>
            <a:picLocks noGrp="1" noChangeAspect="1"/>
          </p:cNvPicPr>
          <p:nvPr>
            <p:ph idx="1"/>
          </p:nvPr>
        </p:nvPicPr>
        <p:blipFill>
          <a:blip r:embed="rId3"/>
          <a:srcRect t="8939"/>
          <a:stretch>
            <a:fillRect/>
          </a:stretch>
        </p:blipFill>
        <p:spPr>
          <a:xfrm>
            <a:off x="457200" y="1538288"/>
            <a:ext cx="8229600" cy="4684712"/>
          </a:xfrm>
        </p:spPr>
      </p:pic>
      <p:pic>
        <p:nvPicPr>
          <p:cNvPr id="64516" name="Content Placeholder 5" descr="2014-08-07_3.36_Flag.png"/>
          <p:cNvPicPr>
            <a:picLocks noChangeAspect="1"/>
          </p:cNvPicPr>
          <p:nvPr/>
        </p:nvPicPr>
        <p:blipFill>
          <a:blip r:embed="rId4"/>
          <a:srcRect t="9901" b="82646"/>
          <a:stretch>
            <a:fillRect/>
          </a:stretch>
        </p:blipFill>
        <p:spPr bwMode="auto">
          <a:xfrm>
            <a:off x="457200" y="1422400"/>
            <a:ext cx="8229600" cy="382588"/>
          </a:xfrm>
          <a:prstGeom prst="rect">
            <a:avLst/>
          </a:prstGeom>
          <a:noFill/>
          <a:ln w="9525">
            <a:noFill/>
            <a:miter lim="800000"/>
            <a:headEnd/>
            <a:tailEnd/>
          </a:ln>
        </p:spPr>
      </p:pic>
      <p:sp>
        <p:nvSpPr>
          <p:cNvPr id="5" name="Rounded Rectangle 4"/>
          <p:cNvSpPr/>
          <p:nvPr/>
        </p:nvSpPr>
        <p:spPr>
          <a:xfrm>
            <a:off x="1933575" y="2587625"/>
            <a:ext cx="4081463" cy="7588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noChangeShapeType="1"/>
          </p:cNvCxnSpPr>
          <p:nvPr/>
        </p:nvCxnSpPr>
        <p:spPr bwMode="auto">
          <a:xfrm>
            <a:off x="5275263" y="6081713"/>
            <a:ext cx="73977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5538" name="Slide Number Placeholder 3"/>
          <p:cNvSpPr>
            <a:spLocks noGrp="1"/>
          </p:cNvSpPr>
          <p:nvPr>
            <p:ph type="sldNum" sz="quarter" idx="10"/>
          </p:nvPr>
        </p:nvSpPr>
        <p:spPr bwMode="auto">
          <a:noFill/>
          <a:ln>
            <a:miter lim="800000"/>
            <a:headEnd/>
            <a:tailEnd/>
          </a:ln>
        </p:spPr>
        <p:txBody>
          <a:bodyPr/>
          <a:lstStyle/>
          <a:p>
            <a:r>
              <a:rPr lang="en-US"/>
              <a:t>Page </a:t>
            </a:r>
            <a:fld id="{1112E47C-0732-4007-BA97-F1486F8ECA86}" type="slidenum">
              <a:rPr lang="en-US"/>
              <a:pPr/>
              <a:t>38</a:t>
            </a:fld>
            <a:endParaRPr lang="en-US"/>
          </a:p>
        </p:txBody>
      </p:sp>
      <p:sp>
        <p:nvSpPr>
          <p:cNvPr id="5" name="Rounded Rectangle 4"/>
          <p:cNvSpPr/>
          <p:nvPr/>
        </p:nvSpPr>
        <p:spPr>
          <a:xfrm>
            <a:off x="2090738" y="2208213"/>
            <a:ext cx="3919537" cy="5842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ounded Rectangle 5"/>
          <p:cNvSpPr/>
          <p:nvPr/>
        </p:nvSpPr>
        <p:spPr>
          <a:xfrm>
            <a:off x="6164263" y="5176838"/>
            <a:ext cx="968375" cy="32067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65541" name="Content Placeholder 7" descr="2014-08-07_3.38_Flag.png"/>
          <p:cNvPicPr>
            <a:picLocks noGrp="1" noChangeAspect="1"/>
          </p:cNvPicPr>
          <p:nvPr>
            <p:ph idx="1"/>
          </p:nvPr>
        </p:nvPicPr>
        <p:blipFill>
          <a:blip r:embed="rId3"/>
          <a:srcRect t="7706" b="-1041"/>
          <a:stretch>
            <a:fillRect/>
          </a:stretch>
        </p:blipFill>
        <p:spPr>
          <a:xfrm>
            <a:off x="457200" y="1422400"/>
            <a:ext cx="8229600" cy="4800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sp>
        <p:nvSpPr>
          <p:cNvPr id="30722" name="Slide Number Placeholder 3"/>
          <p:cNvSpPr>
            <a:spLocks noGrp="1"/>
          </p:cNvSpPr>
          <p:nvPr>
            <p:ph type="sldNum" sz="quarter" idx="10"/>
          </p:nvPr>
        </p:nvSpPr>
        <p:spPr bwMode="auto">
          <a:noFill/>
          <a:ln>
            <a:miter lim="800000"/>
            <a:headEnd/>
            <a:tailEnd/>
          </a:ln>
        </p:spPr>
        <p:txBody>
          <a:bodyPr/>
          <a:lstStyle/>
          <a:p>
            <a:r>
              <a:rPr lang="en-US"/>
              <a:t>Page </a:t>
            </a:r>
            <a:fld id="{2C3CFF6A-8014-4754-9590-222E3251C5C1}" type="slidenum">
              <a:rPr lang="en-US"/>
              <a:pPr/>
              <a:t>4</a:t>
            </a:fld>
            <a:endParaRPr lang="en-US"/>
          </a:p>
        </p:txBody>
      </p:sp>
      <p:pic>
        <p:nvPicPr>
          <p:cNvPr id="30723"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30724" name="Group 12"/>
          <p:cNvGrpSpPr>
            <a:grpSpLocks/>
          </p:cNvGrpSpPr>
          <p:nvPr/>
        </p:nvGrpSpPr>
        <p:grpSpPr bwMode="auto">
          <a:xfrm>
            <a:off x="460375" y="1392238"/>
            <a:ext cx="8131175" cy="4678362"/>
            <a:chOff x="460462" y="1392241"/>
            <a:chExt cx="8131116" cy="4678358"/>
          </a:xfrm>
        </p:grpSpPr>
        <p:grpSp>
          <p:nvGrpSpPr>
            <p:cNvPr id="30725" name="Group 13"/>
            <p:cNvGrpSpPr>
              <a:grpSpLocks/>
            </p:cNvGrpSpPr>
            <p:nvPr/>
          </p:nvGrpSpPr>
          <p:grpSpPr bwMode="auto">
            <a:xfrm>
              <a:off x="2724367" y="4103062"/>
              <a:ext cx="1815023" cy="1967537"/>
              <a:chOff x="2724367" y="4103062"/>
              <a:chExt cx="1815023" cy="1967537"/>
            </a:xfrm>
          </p:grpSpPr>
          <p:pic>
            <p:nvPicPr>
              <p:cNvPr id="30727" name="Picture 15"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7" name="Rounded Rectangle 16"/>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30726"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5" name="Content Placeholder 4" descr="3.1a Resource.png"/>
          <p:cNvPicPr>
            <a:picLocks noGrp="1" noChangeAspect="1"/>
          </p:cNvPicPr>
          <p:nvPr>
            <p:ph idx="1"/>
          </p:nvPr>
        </p:nvPicPr>
        <p:blipFill>
          <a:blip r:embed="rId3"/>
          <a:srcRect t="8784" b="-2119"/>
          <a:stretch>
            <a:fillRect/>
          </a:stretch>
        </p:blipFill>
        <p:spPr>
          <a:xfrm>
            <a:off x="457200" y="1422400"/>
            <a:ext cx="8229600" cy="4800600"/>
          </a:xfrm>
        </p:spPr>
      </p:pic>
      <p:sp>
        <p:nvSpPr>
          <p:cNvPr id="31746"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sp>
        <p:nvSpPr>
          <p:cNvPr id="31747" name="Slide Number Placeholder 3"/>
          <p:cNvSpPr>
            <a:spLocks noGrp="1"/>
          </p:cNvSpPr>
          <p:nvPr>
            <p:ph type="sldNum" sz="quarter" idx="10"/>
          </p:nvPr>
        </p:nvSpPr>
        <p:spPr bwMode="auto">
          <a:noFill/>
          <a:ln>
            <a:miter lim="800000"/>
            <a:headEnd/>
            <a:tailEnd/>
          </a:ln>
        </p:spPr>
        <p:txBody>
          <a:bodyPr/>
          <a:lstStyle/>
          <a:p>
            <a:r>
              <a:rPr lang="en-US"/>
              <a:t>Page </a:t>
            </a:r>
            <a:fld id="{C74AD2F0-4412-4404-B830-109F8D19DFEA}" type="slidenum">
              <a:rPr lang="en-US"/>
              <a:pPr/>
              <a:t>5</a:t>
            </a:fld>
            <a:endParaRPr lang="en-US"/>
          </a:p>
        </p:txBody>
      </p:sp>
      <p:sp>
        <p:nvSpPr>
          <p:cNvPr id="11" name="Rounded Rectangle 10"/>
          <p:cNvSpPr/>
          <p:nvPr/>
        </p:nvSpPr>
        <p:spPr>
          <a:xfrm>
            <a:off x="1863725" y="2451100"/>
            <a:ext cx="5321300" cy="90011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pic>
        <p:nvPicPr>
          <p:cNvPr id="32770" name="Content Placeholder 4" descr="3.1c Resource.png"/>
          <p:cNvPicPr>
            <a:picLocks noGrp="1" noChangeAspect="1"/>
          </p:cNvPicPr>
          <p:nvPr>
            <p:ph idx="1"/>
          </p:nvPr>
        </p:nvPicPr>
        <p:blipFill>
          <a:blip r:embed="rId3"/>
          <a:srcRect t="9180" b="-2513"/>
          <a:stretch>
            <a:fillRect/>
          </a:stretch>
        </p:blipFill>
        <p:spPr>
          <a:xfrm>
            <a:off x="457200" y="1422400"/>
            <a:ext cx="8229600" cy="4800600"/>
          </a:xfrm>
        </p:spPr>
      </p:pic>
      <p:sp>
        <p:nvSpPr>
          <p:cNvPr id="32771" name="Slide Number Placeholder 3"/>
          <p:cNvSpPr>
            <a:spLocks noGrp="1"/>
          </p:cNvSpPr>
          <p:nvPr>
            <p:ph type="sldNum" sz="quarter" idx="10"/>
          </p:nvPr>
        </p:nvSpPr>
        <p:spPr bwMode="auto">
          <a:noFill/>
          <a:ln>
            <a:miter lim="800000"/>
            <a:headEnd/>
            <a:tailEnd/>
          </a:ln>
        </p:spPr>
        <p:txBody>
          <a:bodyPr/>
          <a:lstStyle/>
          <a:p>
            <a:r>
              <a:rPr lang="en-US"/>
              <a:t>Page </a:t>
            </a:r>
            <a:fld id="{945D53CE-0F6A-4984-9EDD-442638E2E540}" type="slidenum">
              <a:rPr lang="en-US"/>
              <a:pPr/>
              <a:t>6</a:t>
            </a:fld>
            <a:endParaRPr lang="en-US"/>
          </a:p>
        </p:txBody>
      </p:sp>
      <p:cxnSp>
        <p:nvCxnSpPr>
          <p:cNvPr id="8" name="Straight Arrow Connector 7"/>
          <p:cNvCxnSpPr>
            <a:cxnSpLocks noChangeShapeType="1"/>
          </p:cNvCxnSpPr>
          <p:nvPr/>
        </p:nvCxnSpPr>
        <p:spPr bwMode="auto">
          <a:xfrm>
            <a:off x="1262063" y="5348288"/>
            <a:ext cx="68421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6" name="Rounded Rectangle 5"/>
          <p:cNvSpPr/>
          <p:nvPr/>
        </p:nvSpPr>
        <p:spPr>
          <a:xfrm>
            <a:off x="1946275" y="4897438"/>
            <a:ext cx="105886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sp>
        <p:nvSpPr>
          <p:cNvPr id="33794" name="Slide Number Placeholder 3"/>
          <p:cNvSpPr>
            <a:spLocks noGrp="1"/>
          </p:cNvSpPr>
          <p:nvPr>
            <p:ph type="sldNum" sz="quarter" idx="10"/>
          </p:nvPr>
        </p:nvSpPr>
        <p:spPr bwMode="auto">
          <a:noFill/>
          <a:ln>
            <a:miter lim="800000"/>
            <a:headEnd/>
            <a:tailEnd/>
          </a:ln>
        </p:spPr>
        <p:txBody>
          <a:bodyPr/>
          <a:lstStyle/>
          <a:p>
            <a:r>
              <a:rPr lang="en-US"/>
              <a:t>Page </a:t>
            </a:r>
            <a:fld id="{290D8ACD-335B-4CC1-A1EF-841E4B7D8C3A}" type="slidenum">
              <a:rPr lang="en-US"/>
              <a:pPr/>
              <a:t>7</a:t>
            </a:fld>
            <a:endParaRPr lang="en-US"/>
          </a:p>
        </p:txBody>
      </p:sp>
      <p:pic>
        <p:nvPicPr>
          <p:cNvPr id="33795" name="Content Placeholder 7" descr="3.1c Resource.png"/>
          <p:cNvPicPr>
            <a:picLocks noGrp="1" noChangeAspect="1"/>
          </p:cNvPicPr>
          <p:nvPr>
            <p:ph idx="1"/>
          </p:nvPr>
        </p:nvPicPr>
        <p:blipFill>
          <a:blip r:embed="rId3"/>
          <a:srcRect t="9200" b="-2533"/>
          <a:stretch>
            <a:fillRect/>
          </a:stretch>
        </p:blipFill>
        <p:spPr>
          <a:xfrm>
            <a:off x="457200" y="1422400"/>
            <a:ext cx="8229600" cy="4800600"/>
          </a:xfrm>
        </p:spPr>
      </p:pic>
      <p:sp>
        <p:nvSpPr>
          <p:cNvPr id="7" name="Rounded Rectangle 6"/>
          <p:cNvSpPr/>
          <p:nvPr/>
        </p:nvSpPr>
        <p:spPr>
          <a:xfrm>
            <a:off x="6394450" y="4903788"/>
            <a:ext cx="706438"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34819" name="Slide Number Placeholder 3"/>
          <p:cNvSpPr>
            <a:spLocks noGrp="1"/>
          </p:cNvSpPr>
          <p:nvPr>
            <p:ph type="sldNum" sz="quarter" idx="10"/>
          </p:nvPr>
        </p:nvSpPr>
        <p:spPr bwMode="auto">
          <a:noFill/>
          <a:ln>
            <a:miter lim="800000"/>
            <a:headEnd/>
            <a:tailEnd/>
          </a:ln>
        </p:spPr>
        <p:txBody>
          <a:bodyPr/>
          <a:lstStyle/>
          <a:p>
            <a:r>
              <a:rPr lang="en-US"/>
              <a:t>Page </a:t>
            </a:r>
            <a:fld id="{E73432CF-4185-4897-8CF9-ED03DE22C2F8}" type="slidenum">
              <a:rPr lang="en-US"/>
              <a:pPr/>
              <a:t>8</a:t>
            </a:fld>
            <a:endParaRPr lang="en-US"/>
          </a:p>
        </p:txBody>
      </p:sp>
      <p:sp>
        <p:nvSpPr>
          <p:cNvPr id="5" name="Rounded Rectangle 4"/>
          <p:cNvSpPr/>
          <p:nvPr/>
        </p:nvSpPr>
        <p:spPr>
          <a:xfrm>
            <a:off x="214313" y="1970088"/>
            <a:ext cx="8472487" cy="102076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5842" name="Slide Number Placeholder 3"/>
          <p:cNvSpPr>
            <a:spLocks noGrp="1"/>
          </p:cNvSpPr>
          <p:nvPr>
            <p:ph type="sldNum" sz="quarter" idx="10"/>
          </p:nvPr>
        </p:nvSpPr>
        <p:spPr bwMode="auto">
          <a:noFill/>
          <a:ln>
            <a:miter lim="800000"/>
            <a:headEnd/>
            <a:tailEnd/>
          </a:ln>
        </p:spPr>
        <p:txBody>
          <a:bodyPr/>
          <a:lstStyle/>
          <a:p>
            <a:r>
              <a:rPr lang="en-US"/>
              <a:t>Page </a:t>
            </a:r>
            <a:fld id="{5E1C7080-B53B-4945-9B1B-0863FBF98FE6}" type="slidenum">
              <a:rPr lang="en-US"/>
              <a:pPr/>
              <a:t>9</a:t>
            </a:fld>
            <a:endParaRPr lang="en-US"/>
          </a:p>
        </p:txBody>
      </p:sp>
      <p:pic>
        <p:nvPicPr>
          <p:cNvPr id="35843"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35844" name="Group 4"/>
          <p:cNvGrpSpPr>
            <a:grpSpLocks/>
          </p:cNvGrpSpPr>
          <p:nvPr/>
        </p:nvGrpSpPr>
        <p:grpSpPr bwMode="auto">
          <a:xfrm>
            <a:off x="460375" y="1392238"/>
            <a:ext cx="8131175" cy="4678362"/>
            <a:chOff x="460462" y="1392241"/>
            <a:chExt cx="8131116" cy="4678358"/>
          </a:xfrm>
        </p:grpSpPr>
        <p:grpSp>
          <p:nvGrpSpPr>
            <p:cNvPr id="35845" name="Group 2"/>
            <p:cNvGrpSpPr>
              <a:grpSpLocks/>
            </p:cNvGrpSpPr>
            <p:nvPr/>
          </p:nvGrpSpPr>
          <p:grpSpPr bwMode="auto">
            <a:xfrm>
              <a:off x="2724367" y="4103062"/>
              <a:ext cx="1815023" cy="1967537"/>
              <a:chOff x="2724367" y="4103062"/>
              <a:chExt cx="1815023" cy="1967537"/>
            </a:xfrm>
          </p:grpSpPr>
          <p:pic>
            <p:nvPicPr>
              <p:cNvPr id="35847" name="Picture 6"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8" name="Rounded Rectangle 7"/>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35846"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NE Recruiting Intro for Digital Library">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31575</TotalTime>
  <Words>2279</Words>
  <Application>Microsoft Office PowerPoint</Application>
  <PresentationFormat>On-screen Show (4:3)</PresentationFormat>
  <Paragraphs>253</Paragraphs>
  <Slides>38</Slides>
  <Notes>38</Notes>
  <HiddenSlides>0</HiddenSlides>
  <MMClips>0</MMClips>
  <ScaleCrop>false</ScaleCrop>
  <HeadingPairs>
    <vt:vector size="4" baseType="variant">
      <vt:variant>
        <vt:lpstr>Design Template</vt:lpstr>
      </vt:variant>
      <vt:variant>
        <vt:i4>2</vt:i4>
      </vt:variant>
      <vt:variant>
        <vt:lpstr>Slide Titles</vt:lpstr>
      </vt:variant>
      <vt:variant>
        <vt:i4>38</vt:i4>
      </vt:variant>
    </vt:vector>
  </HeadingPairs>
  <TitlesOfParts>
    <vt:vector size="40" baseType="lpstr">
      <vt:lpstr>13_Office Theme</vt:lpstr>
      <vt:lpstr>SNE Recruiting Intro for Digital Library</vt:lpstr>
      <vt:lpstr>The Smarter Balanced Assessment Consortium</vt:lpstr>
      <vt:lpstr>Topics</vt:lpstr>
      <vt:lpstr>Topics</vt:lpstr>
      <vt:lpstr>View Resource Materials</vt:lpstr>
      <vt:lpstr>View Resource Materials</vt:lpstr>
      <vt:lpstr>View Resource Materials</vt:lpstr>
      <vt:lpstr>View Resource Materials</vt:lpstr>
      <vt:lpstr>Topics</vt:lpstr>
      <vt:lpstr>About This Resource Tab</vt:lpstr>
      <vt:lpstr>About This Resource Tab</vt:lpstr>
      <vt:lpstr>About This Resource Tab</vt:lpstr>
      <vt:lpstr>About This Resource Tab</vt:lpstr>
      <vt:lpstr>About This Resource Tab</vt:lpstr>
      <vt:lpstr>About This Resource Tab</vt:lpstr>
      <vt:lpstr>About This Resource Tab</vt:lpstr>
      <vt:lpstr>About This Resource Tab</vt:lpstr>
      <vt:lpstr>Topics</vt:lpstr>
      <vt:lpstr>Reviewing and Rating Resources</vt:lpstr>
      <vt:lpstr>Reviewing and Rating Resources</vt:lpstr>
      <vt:lpstr>Reviewing and Rating Resources</vt:lpstr>
      <vt:lpstr>Reviewing and Rating Resources</vt:lpstr>
      <vt:lpstr>Reviewing and Rating Resources</vt:lpstr>
      <vt:lpstr>Reviewing and Rating Resources</vt:lpstr>
      <vt:lpstr>Reviewing and Rating Resources</vt:lpstr>
      <vt:lpstr>Topics</vt:lpstr>
      <vt:lpstr>Share Resources</vt:lpstr>
      <vt:lpstr>Share Resources</vt:lpstr>
      <vt:lpstr>Share Resources</vt:lpstr>
      <vt:lpstr>Topics</vt:lpstr>
      <vt:lpstr>Similar Resources</vt:lpstr>
      <vt:lpstr>Similar Resources</vt:lpstr>
      <vt:lpstr>Similar Resources</vt:lpstr>
      <vt:lpstr>Topics</vt:lpstr>
      <vt:lpstr>Flags</vt:lpstr>
      <vt:lpstr>Flags</vt:lpstr>
      <vt:lpstr>Flags</vt:lpstr>
      <vt:lpstr>Flags</vt:lpstr>
      <vt:lpstr>Flags</vt:lpstr>
    </vt:vector>
  </TitlesOfParts>
  <Company>GMMB</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Richards</dc:creator>
  <cp:lastModifiedBy>nsiegel</cp:lastModifiedBy>
  <cp:revision>1045</cp:revision>
  <cp:lastPrinted>2014-03-09T20:49:34Z</cp:lastPrinted>
  <dcterms:created xsi:type="dcterms:W3CDTF">2014-09-11T16:07:09Z</dcterms:created>
  <dcterms:modified xsi:type="dcterms:W3CDTF">2014-09-11T16:07:33Z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y fmtid="{D5CDD505-2E9C-101B-9397-08002B2CF9AE}" pid="3" name="Type of Document">
    <vt:lpwstr>Presentation</vt:lpwstr>
  </property>
</Properties>
</file>