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latin typeface="Blackadder ITC" panose="04020505051007020D02" pitchFamily="82" charset="0"/>
              </a:rPr>
              <a:t>Breathing</a:t>
            </a:r>
            <a:br>
              <a:rPr lang="en-US" sz="7200" dirty="0" smtClean="0">
                <a:latin typeface="Blackadder ITC" panose="04020505051007020D02" pitchFamily="82" charset="0"/>
              </a:rPr>
            </a:br>
            <a:r>
              <a:rPr lang="en-US" sz="7200" dirty="0" smtClean="0">
                <a:latin typeface="Blackadder ITC" panose="04020505051007020D02" pitchFamily="82" charset="0"/>
              </a:rPr>
              <a:t>exercises</a:t>
            </a:r>
            <a:br>
              <a:rPr lang="en-US" sz="7200" dirty="0" smtClean="0">
                <a:latin typeface="Blackadder ITC" panose="04020505051007020D02" pitchFamily="82" charset="0"/>
              </a:rPr>
            </a:br>
            <a:r>
              <a:rPr lang="en-US" sz="7200" dirty="0" smtClean="0">
                <a:latin typeface="Blackadder ITC" panose="04020505051007020D02" pitchFamily="82" charset="0"/>
              </a:rPr>
              <a:t>yin &amp; yang </a:t>
            </a:r>
            <a:endParaRPr lang="en-US" sz="7200" dirty="0">
              <a:latin typeface="Blackadder ITC" panose="04020505051007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Why do we care?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83348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POSES (ASANAS) ARE CHALLENGING AND DYNAMIC</a:t>
            </a:r>
          </a:p>
          <a:p>
            <a:r>
              <a:rPr lang="en-US" dirty="0" smtClean="0"/>
              <a:t>CREATE LENGTH AND STRENGTH</a:t>
            </a:r>
          </a:p>
          <a:p>
            <a:r>
              <a:rPr lang="en-US" dirty="0" smtClean="0"/>
              <a:t>TARGET:</a:t>
            </a:r>
          </a:p>
          <a:p>
            <a:pPr lvl="1"/>
            <a:r>
              <a:rPr lang="en-US" dirty="0" smtClean="0"/>
              <a:t>MUSCLES, BLOOD, SKIN &amp; JOINTS</a:t>
            </a:r>
          </a:p>
          <a:p>
            <a:pPr lvl="1"/>
            <a:endParaRPr lang="en-US" dirty="0"/>
          </a:p>
          <a:p>
            <a:pPr marL="320040" lvl="1" indent="0">
              <a:buNone/>
            </a:pPr>
            <a:r>
              <a:rPr lang="en-US" dirty="0" smtClean="0"/>
              <a:t>EXAMPLES: MOUNTAIN, SIDE SALUTE, CHAIR, SUN GOD, STANDING FORWARD FOLD, TRIANGLE, SIDE ANGLE, 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7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YIN POSES: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PASSIVE </a:t>
            </a:r>
            <a:r>
              <a:rPr lang="en-US" smtClean="0"/>
              <a:t>AND RELAXING(POSES HELD LONGER; 1-20 MIN)</a:t>
            </a:r>
            <a:endParaRPr lang="en-US" dirty="0" smtClean="0"/>
          </a:p>
          <a:p>
            <a:r>
              <a:rPr lang="en-US" dirty="0" smtClean="0"/>
              <a:t>TARGETS: FASCIA, LIGAMENTS &amp; TENDONS</a:t>
            </a:r>
          </a:p>
          <a:p>
            <a:r>
              <a:rPr lang="en-US" dirty="0" smtClean="0"/>
              <a:t>OPTIMAL MOBILITY IS GAINED WHEN PRACTICED</a:t>
            </a:r>
          </a:p>
          <a:p>
            <a:r>
              <a:rPr lang="en-US" dirty="0" smtClean="0"/>
              <a:t>FLEXIBILITY IS IMPROVED BY MUSCLE FIBER REALIGNMENT IN FASCIA (TENDON SHEATHS)</a:t>
            </a:r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WORLD SQUAT, SINGLE PIGEON, DOUBLE PIGEON, 3-POINT STRETCH, HAPPY BABY, PUPPY DOG, CHILD’S POSE, THREAD THE NEEDLE, ETC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9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about it: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2129061"/>
            <a:ext cx="8770571" cy="45960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It is the most basic form of movement.  It is the first movement we make when we are born and has a HUGE impact on:</a:t>
            </a:r>
          </a:p>
          <a:p>
            <a:r>
              <a:rPr lang="en-US" sz="2400" b="1" dirty="0" smtClean="0"/>
              <a:t>Posture</a:t>
            </a:r>
          </a:p>
          <a:p>
            <a:r>
              <a:rPr lang="en-US" sz="2400" b="1" dirty="0" smtClean="0"/>
              <a:t>Flexibility</a:t>
            </a:r>
          </a:p>
          <a:p>
            <a:r>
              <a:rPr lang="en-US" sz="2400" b="1" dirty="0" smtClean="0"/>
              <a:t>Strength </a:t>
            </a:r>
          </a:p>
          <a:p>
            <a:r>
              <a:rPr lang="en-US" sz="2400" b="1" dirty="0" smtClean="0"/>
              <a:t>Mood</a:t>
            </a:r>
          </a:p>
          <a:p>
            <a:pPr lvl="1"/>
            <a:r>
              <a:rPr lang="en-US" sz="2400" dirty="0" smtClean="0">
                <a:latin typeface="Bodoni MT Black" panose="02070A03080606020203" pitchFamily="18" charset="0"/>
              </a:rPr>
              <a:t>pay attention to how you breathe and change your body, how you move and feel</a:t>
            </a:r>
            <a:endParaRPr lang="en-US" sz="24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9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latin typeface="Blackadder ITC" panose="04020505051007020D02" pitchFamily="82" charset="0"/>
              </a:rPr>
              <a:t>Benefits</a:t>
            </a:r>
            <a:endParaRPr lang="en-US" sz="7200" b="1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1625430"/>
            <a:ext cx="8770571" cy="3651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1.  Strengthens diaphragm</a:t>
            </a:r>
          </a:p>
          <a:p>
            <a:pPr marL="0" indent="0">
              <a:buNone/>
            </a:pPr>
            <a:r>
              <a:rPr lang="en-US" sz="2400" dirty="0" smtClean="0"/>
              <a:t>2.  Increases O2 supply to blood to power arms/legs, organs/muscles</a:t>
            </a:r>
          </a:p>
          <a:p>
            <a:pPr marL="0" indent="0">
              <a:buNone/>
            </a:pPr>
            <a:r>
              <a:rPr lang="en-US" sz="2400" dirty="0" smtClean="0"/>
              <a:t>3.  Increases awareness of where one holds tension and allows     release</a:t>
            </a:r>
          </a:p>
          <a:p>
            <a:pPr marL="0" indent="0">
              <a:buNone/>
            </a:pPr>
            <a:r>
              <a:rPr lang="en-US" sz="2400" dirty="0" smtClean="0"/>
              <a:t>4.  Empties lungs completely assisting the removal of waste products</a:t>
            </a:r>
          </a:p>
          <a:p>
            <a:pPr marL="0" indent="0">
              <a:buNone/>
            </a:pPr>
            <a:r>
              <a:rPr lang="en-US" sz="2400" dirty="0" smtClean="0"/>
              <a:t>5.  Massages internal organs and improves digestion</a:t>
            </a:r>
          </a:p>
          <a:p>
            <a:pPr marL="0" indent="0">
              <a:buNone/>
            </a:pPr>
            <a:r>
              <a:rPr lang="en-US" sz="2400" dirty="0" smtClean="0"/>
              <a:t>6.  Improves the way you stand (makes an impression regarding self-confidence)</a:t>
            </a:r>
          </a:p>
          <a:p>
            <a:pPr marL="0" indent="0">
              <a:buNone/>
            </a:pPr>
            <a:r>
              <a:rPr lang="en-US" sz="2400" dirty="0" smtClean="0"/>
              <a:t>7.  Helps to reduce anxiety (lowering adrenaline and cortisol production)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24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Ocean breath (Ujjayi)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use before Yang poses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at beginning of routine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1.  sit or stand comfortably</a:t>
            </a:r>
          </a:p>
          <a:p>
            <a:r>
              <a:rPr lang="en-US" dirty="0" smtClean="0"/>
              <a:t>2.  inhale through nose, exhale through mouth.</a:t>
            </a:r>
          </a:p>
          <a:p>
            <a:r>
              <a:rPr lang="en-US" dirty="0" smtClean="0"/>
              <a:t>3.  force out stale air using ab muscles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during a stressful situation in life. Can be as subtle as you need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4.  continue inhale through nose and exhale through nose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5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face breathing</a:t>
            </a:r>
            <a:br>
              <a:rPr lang="en-US" dirty="0" smtClean="0"/>
            </a:br>
            <a:r>
              <a:rPr lang="en-US" dirty="0" smtClean="0"/>
              <a:t>use during Yin yoga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Simple technique you can use during stress and anxiety to help let of worries and bring your awareness to the present moment (mindfulness).</a:t>
            </a:r>
          </a:p>
          <a:p>
            <a:r>
              <a:rPr lang="en-US" dirty="0" smtClean="0"/>
              <a:t>1. begin in a comfortable seated position, back straight, head resting effortlessly on top of spine; close eyes if needed and take a deep inhalation.</a:t>
            </a:r>
          </a:p>
          <a:p>
            <a:r>
              <a:rPr lang="en-US" dirty="0" smtClean="0"/>
              <a:t>2.EXHALE AND LOOK TO RIGHT (CERVICAL ROTATION)</a:t>
            </a:r>
          </a:p>
          <a:p>
            <a:r>
              <a:rPr lang="en-US" dirty="0" smtClean="0"/>
              <a:t>3.INHALE AND COME BACK TO CENTER</a:t>
            </a:r>
          </a:p>
          <a:p>
            <a:r>
              <a:rPr lang="en-US" dirty="0" smtClean="0"/>
              <a:t>4.EXHALE AND LOOK TO LEFT</a:t>
            </a:r>
          </a:p>
          <a:p>
            <a:r>
              <a:rPr lang="en-US" dirty="0" smtClean="0"/>
              <a:t>5.INHALE AND COME BACK TO CENTER</a:t>
            </a:r>
          </a:p>
          <a:p>
            <a:r>
              <a:rPr lang="en-US" dirty="0" smtClean="0"/>
              <a:t>6.EXHALE AND LET HEAD FALL BACK SLIGHTLY (SLIGHT STRETCH IN ANTERIOR NECK)</a:t>
            </a:r>
          </a:p>
          <a:p>
            <a:r>
              <a:rPr lang="en-US" dirty="0" smtClean="0"/>
              <a:t>7.INHALE AND BRING HEAD BACK TO CENTER</a:t>
            </a:r>
          </a:p>
          <a:p>
            <a:r>
              <a:rPr lang="en-US" dirty="0" smtClean="0"/>
              <a:t>8.EXHALE AND LOOK DOWN</a:t>
            </a:r>
          </a:p>
          <a:p>
            <a:r>
              <a:rPr lang="en-US" dirty="0" smtClean="0"/>
              <a:t>9.INHALE AND BRING HEAD BACK TO CENTER, THEN REPEAT SEQUENCE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07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120" y="178230"/>
            <a:ext cx="9480264" cy="20128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PART BREATH</a:t>
            </a:r>
            <a:br>
              <a:rPr lang="en-US" dirty="0" smtClean="0"/>
            </a:br>
            <a:r>
              <a:rPr lang="en-US" dirty="0" smtClean="0"/>
              <a:t>help to calm down flight or fight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Teaches us to use the full capacity of our lungs, breathing into abdomen using diaphragm rather than exhausting the accessory muscles of neck.</a:t>
            </a:r>
          </a:p>
          <a:p>
            <a:r>
              <a:rPr lang="en-US" dirty="0" smtClean="0"/>
              <a:t>1.  Find a comfortable seated position, close eyes and bring awareness to breathing</a:t>
            </a:r>
          </a:p>
          <a:p>
            <a:r>
              <a:rPr lang="en-US" dirty="0" smtClean="0"/>
              <a:t>2.  As you inhale, fill up lungs from bottom upwards—expand belly for 3 count; then to chest for 3 count; and then collarbones for 3 count.  1 inhale should last for a 9 count.</a:t>
            </a:r>
          </a:p>
          <a:p>
            <a:r>
              <a:rPr lang="en-US" dirty="0" smtClean="0"/>
              <a:t>3. Hold breath for a short pause, then exhale from top to bottom—direct exhale from collarbones, …chest….abdomen.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8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breathing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Use during Yin 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Begin in a comfortable seated position.</a:t>
            </a:r>
          </a:p>
          <a:p>
            <a:r>
              <a:rPr lang="en-US" dirty="0" smtClean="0"/>
              <a:t>2. Inhale for a count of 4, hold your inhalation for a count of 4, exhale for a count of 4, and hold the exhalation for a count of 4.</a:t>
            </a:r>
          </a:p>
          <a:p>
            <a:r>
              <a:rPr lang="en-US" dirty="0" smtClean="0"/>
              <a:t>3.  repeat 10-15 rounds of square breathing building up the time you take for each inhalation, hold and exhalation as your lungs become more efficient.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180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99</TotalTime>
  <Words>611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Blackadder ITC</vt:lpstr>
      <vt:lpstr>Bodoni MT Black</vt:lpstr>
      <vt:lpstr>Calibri</vt:lpstr>
      <vt:lpstr>Century Schoolbook</vt:lpstr>
      <vt:lpstr>Corbel</vt:lpstr>
      <vt:lpstr>Wingdings</vt:lpstr>
      <vt:lpstr>Feathered</vt:lpstr>
      <vt:lpstr>Breathing exercises yin &amp; yang </vt:lpstr>
      <vt:lpstr>YANG POSES</vt:lpstr>
      <vt:lpstr>YIN POSES:</vt:lpstr>
      <vt:lpstr>Think about it: </vt:lpstr>
      <vt:lpstr>Benefits</vt:lpstr>
      <vt:lpstr>Ocean breath (Ujjayi) use before Yang poses</vt:lpstr>
      <vt:lpstr>Four face breathing use during Yin yoga</vt:lpstr>
      <vt:lpstr>THREE PART BREATH help to calm down flight or fight response</vt:lpstr>
      <vt:lpstr>Square breathing  Use during Yin poses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Breathing exercises</dc:title>
  <dc:creator>Rhonda Hodgins</dc:creator>
  <cp:lastModifiedBy>Rhonda Hodgins</cp:lastModifiedBy>
  <cp:revision>10</cp:revision>
  <dcterms:created xsi:type="dcterms:W3CDTF">2017-01-26T03:06:31Z</dcterms:created>
  <dcterms:modified xsi:type="dcterms:W3CDTF">2017-10-10T21:36:31Z</dcterms:modified>
</cp:coreProperties>
</file>