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3" r:id="rId3"/>
    <p:sldId id="266" r:id="rId4"/>
    <p:sldId id="260" r:id="rId5"/>
    <p:sldId id="267" r:id="rId6"/>
    <p:sldId id="259" r:id="rId7"/>
    <p:sldId id="268" r:id="rId8"/>
    <p:sldId id="258" r:id="rId9"/>
    <p:sldId id="257" r:id="rId10"/>
    <p:sldId id="269" r:id="rId11"/>
    <p:sldId id="272" r:id="rId12"/>
    <p:sldId id="271" r:id="rId13"/>
    <p:sldId id="262" r:id="rId14"/>
    <p:sldId id="270" r:id="rId15"/>
    <p:sldId id="264" r:id="rId16"/>
    <p:sldId id="26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1" autoAdjust="0"/>
    <p:restoredTop sz="94660"/>
  </p:normalViewPr>
  <p:slideViewPr>
    <p:cSldViewPr snapToGrid="0">
      <p:cViewPr varScale="1">
        <p:scale>
          <a:sx n="77" d="100"/>
          <a:sy n="77" d="100"/>
        </p:scale>
        <p:origin x="76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0"/>
            <a:ext cx="8689976" cy="2509213"/>
          </a:xfrm>
        </p:spPr>
        <p:txBody>
          <a:bodyPr/>
          <a:lstStyle/>
          <a:p>
            <a:r>
              <a:rPr lang="en-US" dirty="0" err="1" smtClean="0"/>
              <a:t>bACKBENDS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THESE MOVEMENTS ARE STRENGTHENING POSES FOR LARGE PRIMARY MOVERS AND SMALLER SECONDARY MOVERS. Help stabilize core and reduce back pain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1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Upward bow (wheel)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0822" y="2053244"/>
            <a:ext cx="3890355" cy="4064922"/>
          </a:xfrm>
        </p:spPr>
      </p:pic>
    </p:spTree>
    <p:extLst>
      <p:ext uri="{BB962C8B-B14F-4D97-AF65-F5344CB8AC3E}">
        <p14:creationId xmlns:p14="http://schemas.microsoft.com/office/powerpoint/2010/main" val="3275013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 bow lying or on knee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975" y="2044931"/>
            <a:ext cx="5336770" cy="2891400"/>
          </a:xfrm>
        </p:spPr>
      </p:pic>
    </p:spTree>
    <p:extLst>
      <p:ext uri="{BB962C8B-B14F-4D97-AF65-F5344CB8AC3E}">
        <p14:creationId xmlns:p14="http://schemas.microsoft.com/office/powerpoint/2010/main" val="1894741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 bow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4814" y="2123255"/>
            <a:ext cx="4422371" cy="3421334"/>
          </a:xfrm>
        </p:spPr>
      </p:pic>
    </p:spTree>
    <p:extLst>
      <p:ext uri="{BB962C8B-B14F-4D97-AF65-F5344CB8AC3E}">
        <p14:creationId xmlns:p14="http://schemas.microsoft.com/office/powerpoint/2010/main" val="16984342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Fish pose</a:t>
            </a:r>
            <a:endParaRPr lang="en-US" dirty="0"/>
          </a:p>
        </p:txBody>
      </p:sp>
      <p:pic>
        <p:nvPicPr>
          <p:cNvPr id="1026" name="Picture 2" descr="Image result for fish yoga po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8303" y="1860331"/>
            <a:ext cx="6011917" cy="4529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24727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47" y="327572"/>
            <a:ext cx="10364451" cy="1596177"/>
          </a:xfrm>
        </p:spPr>
        <p:txBody>
          <a:bodyPr/>
          <a:lstStyle/>
          <a:p>
            <a:r>
              <a:rPr lang="en-US" dirty="0" smtClean="0"/>
              <a:t>Wild thing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960" y="1820487"/>
            <a:ext cx="5943600" cy="3773977"/>
          </a:xfrm>
        </p:spPr>
      </p:pic>
    </p:spTree>
    <p:extLst>
      <p:ext uri="{BB962C8B-B14F-4D97-AF65-F5344CB8AC3E}">
        <p14:creationId xmlns:p14="http://schemas.microsoft.com/office/powerpoint/2010/main" val="39796447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678655"/>
          </a:xfrm>
        </p:spPr>
        <p:txBody>
          <a:bodyPr/>
          <a:lstStyle/>
          <a:p>
            <a:r>
              <a:rPr lang="en-US" dirty="0" smtClean="0"/>
              <a:t>Standing backbend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949" y="1818167"/>
            <a:ext cx="9941441" cy="4178597"/>
          </a:xfrm>
        </p:spPr>
      </p:pic>
    </p:spTree>
    <p:extLst>
      <p:ext uri="{BB962C8B-B14F-4D97-AF65-F5344CB8AC3E}">
        <p14:creationId xmlns:p14="http://schemas.microsoft.com/office/powerpoint/2010/main" val="1155580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80674"/>
          </a:xfrm>
        </p:spPr>
        <p:txBody>
          <a:bodyPr/>
          <a:lstStyle/>
          <a:p>
            <a:r>
              <a:rPr lang="en-US" dirty="0" smtClean="0"/>
              <a:t>camel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7479" y="1786271"/>
            <a:ext cx="4593265" cy="4657060"/>
          </a:xfrm>
        </p:spPr>
      </p:pic>
    </p:spTree>
    <p:extLst>
      <p:ext uri="{BB962C8B-B14F-4D97-AF65-F5344CB8AC3E}">
        <p14:creationId xmlns:p14="http://schemas.microsoft.com/office/powerpoint/2010/main" val="2250237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5629" y="623456"/>
            <a:ext cx="7015941" cy="5802284"/>
          </a:xfrm>
        </p:spPr>
      </p:pic>
    </p:spTree>
    <p:extLst>
      <p:ext uri="{BB962C8B-B14F-4D97-AF65-F5344CB8AC3E}">
        <p14:creationId xmlns:p14="http://schemas.microsoft.com/office/powerpoint/2010/main" val="1867539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8470" y="-119270"/>
            <a:ext cx="9024730" cy="6977269"/>
          </a:xfrm>
        </p:spPr>
      </p:pic>
    </p:spTree>
    <p:extLst>
      <p:ext uri="{BB962C8B-B14F-4D97-AF65-F5344CB8AC3E}">
        <p14:creationId xmlns:p14="http://schemas.microsoft.com/office/powerpoint/2010/main" val="2293428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Cobra vs. upward dog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7187" y="1723697"/>
            <a:ext cx="5644054" cy="4897820"/>
          </a:xfrm>
        </p:spPr>
      </p:pic>
    </p:spTree>
    <p:extLst>
      <p:ext uri="{BB962C8B-B14F-4D97-AF65-F5344CB8AC3E}">
        <p14:creationId xmlns:p14="http://schemas.microsoft.com/office/powerpoint/2010/main" val="2172946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Sphinx pose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8836" y="2128058"/>
            <a:ext cx="5802284" cy="3499658"/>
          </a:xfrm>
        </p:spPr>
      </p:pic>
    </p:spTree>
    <p:extLst>
      <p:ext uri="{BB962C8B-B14F-4D97-AF65-F5344CB8AC3E}">
        <p14:creationId xmlns:p14="http://schemas.microsoft.com/office/powerpoint/2010/main" val="3226777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locust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8303" y="2017986"/>
            <a:ext cx="6495394" cy="3710152"/>
          </a:xfrm>
        </p:spPr>
      </p:pic>
    </p:spTree>
    <p:extLst>
      <p:ext uri="{BB962C8B-B14F-4D97-AF65-F5344CB8AC3E}">
        <p14:creationId xmlns:p14="http://schemas.microsoft.com/office/powerpoint/2010/main" val="2779404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24" y="69877"/>
            <a:ext cx="10364451" cy="1596177"/>
          </a:xfrm>
        </p:spPr>
        <p:txBody>
          <a:bodyPr/>
          <a:lstStyle/>
          <a:p>
            <a:r>
              <a:rPr lang="en-US" dirty="0" smtClean="0"/>
              <a:t>Half frog pose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5521" y="1238596"/>
            <a:ext cx="3900055" cy="5207276"/>
          </a:xfrm>
        </p:spPr>
      </p:pic>
      <p:sp>
        <p:nvSpPr>
          <p:cNvPr id="5" name="AutoShape 2" descr="Image result for upward bow pos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468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Bow pose</a:t>
            </a:r>
            <a:endParaRPr lang="en-US" sz="4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5934" y="2214693"/>
            <a:ext cx="5887233" cy="3910533"/>
          </a:xfrm>
        </p:spPr>
      </p:pic>
    </p:spTree>
    <p:extLst>
      <p:ext uri="{BB962C8B-B14F-4D97-AF65-F5344CB8AC3E}">
        <p14:creationId xmlns:p14="http://schemas.microsoft.com/office/powerpoint/2010/main" val="791633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Bridge pose</a:t>
            </a:r>
            <a:endParaRPr lang="en-US" sz="4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679" y="2517731"/>
            <a:ext cx="6989524" cy="3494761"/>
          </a:xfrm>
        </p:spPr>
      </p:pic>
    </p:spTree>
    <p:extLst>
      <p:ext uri="{BB962C8B-B14F-4D97-AF65-F5344CB8AC3E}">
        <p14:creationId xmlns:p14="http://schemas.microsoft.com/office/powerpoint/2010/main" val="3388691682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4B4B4B"/>
      </a:dk2>
      <a:lt2>
        <a:srgbClr val="B5B5B5"/>
      </a:lt2>
      <a:accent1>
        <a:srgbClr val="9AC43E"/>
      </a:accent1>
      <a:accent2>
        <a:srgbClr val="44BA98"/>
      </a:accent2>
      <a:accent3>
        <a:srgbClr val="43A9D9"/>
      </a:accent3>
      <a:accent4>
        <a:srgbClr val="6274D8"/>
      </a:accent4>
      <a:accent5>
        <a:srgbClr val="AB54D7"/>
      </a:accent5>
      <a:accent6>
        <a:srgbClr val="D15B37"/>
      </a:accent6>
      <a:hlink>
        <a:srgbClr val="BFE962"/>
      </a:hlink>
      <a:folHlink>
        <a:srgbClr val="C0D591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892FADA9-420D-4323-A7A4-C1060166525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135</TotalTime>
  <Words>57</Words>
  <Application>Microsoft Office PowerPoint</Application>
  <PresentationFormat>Widescreen</PresentationFormat>
  <Paragraphs>15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Tw Cen MT</vt:lpstr>
      <vt:lpstr>Droplet</vt:lpstr>
      <vt:lpstr>bACKBENDS</vt:lpstr>
      <vt:lpstr>PowerPoint Presentation</vt:lpstr>
      <vt:lpstr>PowerPoint Presentation</vt:lpstr>
      <vt:lpstr>Cobra vs. upward dog</vt:lpstr>
      <vt:lpstr>Sphinx pose</vt:lpstr>
      <vt:lpstr>locust</vt:lpstr>
      <vt:lpstr>Half frog pose</vt:lpstr>
      <vt:lpstr>Bow pose</vt:lpstr>
      <vt:lpstr>Bridge pose</vt:lpstr>
      <vt:lpstr>Upward bow (wheel)</vt:lpstr>
      <vt:lpstr>Side bow lying or on knee</vt:lpstr>
      <vt:lpstr>Cross bow</vt:lpstr>
      <vt:lpstr>Fish pose</vt:lpstr>
      <vt:lpstr>Wild thing</vt:lpstr>
      <vt:lpstr>Standing backbend</vt:lpstr>
      <vt:lpstr>camel</vt:lpstr>
    </vt:vector>
  </TitlesOfParts>
  <Company>Everett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Bridge pose</dc:title>
  <dc:creator>Rhonda Hodgins</dc:creator>
  <cp:lastModifiedBy>Rhonda Hodgins</cp:lastModifiedBy>
  <cp:revision>17</cp:revision>
  <dcterms:created xsi:type="dcterms:W3CDTF">2017-02-26T23:23:03Z</dcterms:created>
  <dcterms:modified xsi:type="dcterms:W3CDTF">2017-10-23T18:57:09Z</dcterms:modified>
</cp:coreProperties>
</file>