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3" r:id="rId10"/>
    <p:sldId id="262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9" r:id="rId19"/>
    <p:sldId id="280" r:id="rId20"/>
    <p:sldId id="281" r:id="rId21"/>
    <p:sldId id="274" r:id="rId22"/>
    <p:sldId id="275" r:id="rId23"/>
    <p:sldId id="282" r:id="rId24"/>
    <p:sldId id="283" r:id="rId25"/>
    <p:sldId id="284" r:id="rId26"/>
    <p:sldId id="276" r:id="rId27"/>
    <p:sldId id="277" r:id="rId28"/>
    <p:sldId id="278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kinesiology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Axial and appendicular skeleton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173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817" y="178701"/>
            <a:ext cx="9601200" cy="1485900"/>
          </a:xfrm>
        </p:spPr>
        <p:txBody>
          <a:bodyPr/>
          <a:lstStyle/>
          <a:p>
            <a:r>
              <a:rPr lang="en-US" b="1" u="sng" dirty="0" smtClean="0"/>
              <a:t>External rotation of hip</a:t>
            </a:r>
            <a:r>
              <a:rPr lang="en-US" dirty="0" smtClean="0"/>
              <a:t>: movement occurs at hip with leg in flexion.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900" y="2917825"/>
            <a:ext cx="2438400" cy="1876425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11" y="1897276"/>
            <a:ext cx="3175686" cy="2699437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093" y="1801770"/>
            <a:ext cx="2792626" cy="48955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258" y="1897277"/>
            <a:ext cx="5653548" cy="358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087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rotation of hip (at femur)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265" y="1940012"/>
            <a:ext cx="6178378" cy="4917988"/>
          </a:xfrm>
        </p:spPr>
      </p:pic>
    </p:spTree>
    <p:extLst>
      <p:ext uri="{BB962C8B-B14F-4D97-AF65-F5344CB8AC3E}">
        <p14:creationId xmlns:p14="http://schemas.microsoft.com/office/powerpoint/2010/main" val="2915299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Cervical rotation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032" y="2171700"/>
            <a:ext cx="5634682" cy="3462981"/>
          </a:xfrm>
        </p:spPr>
      </p:pic>
    </p:spTree>
    <p:extLst>
      <p:ext uri="{BB962C8B-B14F-4D97-AF65-F5344CB8AC3E}">
        <p14:creationId xmlns:p14="http://schemas.microsoft.com/office/powerpoint/2010/main" val="3985590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rotation of shoulder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694" y="2171700"/>
            <a:ext cx="2642544" cy="338884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171" y="2171700"/>
            <a:ext cx="3509062" cy="33888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167" y="2171700"/>
            <a:ext cx="3453713" cy="338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964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Thoracic Rotation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925" y="3836774"/>
            <a:ext cx="4349578" cy="271230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925" y="889687"/>
            <a:ext cx="4349578" cy="274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140" y="2397212"/>
            <a:ext cx="4442898" cy="2829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94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circumduction</a:t>
            </a:r>
            <a:endParaRPr lang="en-US" b="1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751" y="1754659"/>
            <a:ext cx="3571103" cy="431250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195" y="685801"/>
            <a:ext cx="5449329" cy="27988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669" y="3719383"/>
            <a:ext cx="3447535" cy="2777953"/>
          </a:xfrm>
          <a:prstGeom prst="rect">
            <a:avLst/>
          </a:prstGeom>
        </p:spPr>
      </p:pic>
      <p:sp>
        <p:nvSpPr>
          <p:cNvPr id="8" name="AutoShape 2" descr="Image result for inversion of foo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90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Inversion and eversion of foot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026509"/>
            <a:ext cx="3501209" cy="24977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816" y="2026508"/>
            <a:ext cx="5449330" cy="365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535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Supination, pronation, flexion, </a:t>
            </a:r>
            <a:r>
              <a:rPr lang="en-US" dirty="0" err="1" smtClean="0"/>
              <a:t>extension,radial</a:t>
            </a:r>
            <a:r>
              <a:rPr lang="en-US" dirty="0" smtClean="0"/>
              <a:t> &amp; ulnar deviation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330" y="2360141"/>
            <a:ext cx="6413156" cy="395416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11" y="2604701"/>
            <a:ext cx="4114800" cy="370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989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muscle actions: flexion, extension, and rotation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50" y="1990726"/>
            <a:ext cx="4343400" cy="427672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1990725"/>
            <a:ext cx="5886450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929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Transverse </a:t>
            </a:r>
            <a:r>
              <a:rPr lang="en-US" dirty="0" err="1" smtClean="0"/>
              <a:t>abdominus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809750"/>
            <a:ext cx="4191000" cy="4600575"/>
          </a:xfrm>
        </p:spPr>
      </p:pic>
    </p:spTree>
    <p:extLst>
      <p:ext uri="{BB962C8B-B14F-4D97-AF65-F5344CB8AC3E}">
        <p14:creationId xmlns:p14="http://schemas.microsoft.com/office/powerpoint/2010/main" val="2911216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158" y="697831"/>
            <a:ext cx="9601200" cy="1485900"/>
          </a:xfrm>
        </p:spPr>
        <p:txBody>
          <a:bodyPr/>
          <a:lstStyle/>
          <a:p>
            <a:r>
              <a:rPr lang="en-US" dirty="0" smtClean="0"/>
              <a:t>Flexion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79" y="1684421"/>
            <a:ext cx="9601200" cy="3581400"/>
          </a:xfrm>
        </p:spPr>
        <p:txBody>
          <a:bodyPr>
            <a:noAutofit/>
          </a:bodyPr>
          <a:lstStyle/>
          <a:p>
            <a:r>
              <a:rPr lang="en-US" sz="2400" b="1" u="sng" dirty="0" smtClean="0"/>
              <a:t>Two body surfaces coming closer together</a:t>
            </a:r>
          </a:p>
          <a:p>
            <a:r>
              <a:rPr lang="en-US" sz="2400" b="1" u="sng" dirty="0" smtClean="0"/>
              <a:t>Occurs at neck, shoulders, elbows, core, knees, toes:</a:t>
            </a:r>
          </a:p>
          <a:p>
            <a:r>
              <a:rPr lang="en-US" sz="2400" dirty="0" smtClean="0"/>
              <a:t>Neck flexion(chin to chest)</a:t>
            </a:r>
          </a:p>
          <a:p>
            <a:r>
              <a:rPr lang="en-US" sz="2400" dirty="0" smtClean="0"/>
              <a:t>Shoulder flexion: arm moves straight overhead at shoulder joint</a:t>
            </a:r>
          </a:p>
          <a:p>
            <a:r>
              <a:rPr lang="en-US" sz="2400" dirty="0" smtClean="0"/>
              <a:t>Global flexion: folding forward as in standing forward fold</a:t>
            </a:r>
          </a:p>
          <a:p>
            <a:r>
              <a:rPr lang="en-US" sz="2400" dirty="0" smtClean="0"/>
              <a:t>Hip flexion</a:t>
            </a:r>
            <a:endParaRPr lang="en-US" sz="2400" dirty="0"/>
          </a:p>
          <a:p>
            <a:r>
              <a:rPr lang="en-US" sz="2400" dirty="0" smtClean="0"/>
              <a:t>Leg flexion: bring heel to glute</a:t>
            </a:r>
          </a:p>
          <a:p>
            <a:r>
              <a:rPr lang="en-US" sz="2400" dirty="0" smtClean="0"/>
              <a:t>Toe flexion: curl toes</a:t>
            </a:r>
          </a:p>
          <a:p>
            <a:r>
              <a:rPr lang="en-US" sz="2400" dirty="0" smtClean="0"/>
              <a:t>Finger flexion: curl fingers</a:t>
            </a:r>
          </a:p>
          <a:p>
            <a:r>
              <a:rPr lang="en-US" sz="2400" dirty="0" smtClean="0"/>
              <a:t>Wrist flexion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978316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Back—</a:t>
            </a:r>
            <a:r>
              <a:rPr lang="en-US" dirty="0" err="1" smtClean="0"/>
              <a:t>lats</a:t>
            </a:r>
            <a:r>
              <a:rPr lang="en-US" dirty="0" smtClean="0"/>
              <a:t>, erector </a:t>
            </a:r>
            <a:r>
              <a:rPr lang="en-US" dirty="0" err="1" smtClean="0"/>
              <a:t>spinae</a:t>
            </a:r>
            <a:r>
              <a:rPr lang="en-US" dirty="0" smtClean="0"/>
              <a:t>, glute max, trap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325" y="2171700"/>
            <a:ext cx="7391400" cy="4562475"/>
          </a:xfrm>
        </p:spPr>
      </p:pic>
    </p:spTree>
    <p:extLst>
      <p:ext uri="{BB962C8B-B14F-4D97-AF65-F5344CB8AC3E}">
        <p14:creationId xmlns:p14="http://schemas.microsoft.com/office/powerpoint/2010/main" val="8163523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muscles of core: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Anterior muscles</a:t>
            </a:r>
          </a:p>
          <a:p>
            <a:pPr marL="0" indent="0">
              <a:buNone/>
            </a:pPr>
            <a:r>
              <a:rPr lang="en-US" i="1" dirty="0" smtClean="0"/>
              <a:t>Pelvic floor muscles</a:t>
            </a:r>
            <a:r>
              <a:rPr lang="en-US" dirty="0" smtClean="0"/>
              <a:t>		</a:t>
            </a:r>
            <a:r>
              <a:rPr lang="en-US" dirty="0"/>
              <a:t>	</a:t>
            </a:r>
            <a:r>
              <a:rPr lang="en-US" u="sng" dirty="0" smtClean="0"/>
              <a:t>posterior</a:t>
            </a:r>
            <a:r>
              <a:rPr lang="en-US" b="1" u="sng" dirty="0" smtClean="0"/>
              <a:t> muscles</a:t>
            </a:r>
          </a:p>
          <a:p>
            <a:r>
              <a:rPr lang="en-US" dirty="0" smtClean="0"/>
              <a:t>Transverse </a:t>
            </a:r>
            <a:r>
              <a:rPr lang="en-US" dirty="0" err="1" smtClean="0"/>
              <a:t>abdominus</a:t>
            </a:r>
            <a:r>
              <a:rPr lang="en-US" dirty="0" smtClean="0"/>
              <a:t>		erector </a:t>
            </a:r>
            <a:r>
              <a:rPr lang="en-US" dirty="0" err="1" smtClean="0"/>
              <a:t>spinae</a:t>
            </a:r>
            <a:endParaRPr lang="en-US" dirty="0" smtClean="0"/>
          </a:p>
          <a:p>
            <a:r>
              <a:rPr lang="en-US" dirty="0" smtClean="0"/>
              <a:t>Internal/external </a:t>
            </a:r>
            <a:r>
              <a:rPr lang="en-US" dirty="0" err="1" smtClean="0"/>
              <a:t>obliques</a:t>
            </a:r>
            <a:r>
              <a:rPr lang="en-US" dirty="0" smtClean="0"/>
              <a:t>		</a:t>
            </a:r>
            <a:r>
              <a:rPr lang="en-US" dirty="0" err="1" smtClean="0"/>
              <a:t>lats</a:t>
            </a:r>
            <a:endParaRPr lang="en-US" dirty="0" smtClean="0"/>
          </a:p>
          <a:p>
            <a:r>
              <a:rPr lang="en-US" dirty="0" smtClean="0"/>
              <a:t>Rectus abs (6-pack)			gluteus max</a:t>
            </a:r>
          </a:p>
          <a:p>
            <a:pPr marL="3730752" lvl="8" indent="0">
              <a:buNone/>
            </a:pPr>
            <a:r>
              <a:rPr lang="en-US" dirty="0"/>
              <a:t>	</a:t>
            </a:r>
            <a:r>
              <a:rPr lang="en-US" sz="1600" dirty="0" smtClean="0"/>
              <a:t>  TRAPS</a:t>
            </a:r>
          </a:p>
          <a:p>
            <a:pPr lvl="8"/>
            <a:endParaRPr lang="en-US" dirty="0"/>
          </a:p>
          <a:p>
            <a:pPr lvl="8"/>
            <a:r>
              <a:rPr lang="en-US" sz="3600" dirty="0" smtClean="0"/>
              <a:t>Diaphragm (internal)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848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stability: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The name given to the strengthening of the corset of muscles surrounding back and abdomen.  These muscles are our powerhouse muscles and provide a SOLID BASE upon which all other muscles can work upon to I</a:t>
            </a:r>
            <a:r>
              <a:rPr lang="en-US" sz="4000" b="1" i="1" dirty="0" smtClean="0"/>
              <a:t>NITIATE</a:t>
            </a:r>
            <a:r>
              <a:rPr lang="en-US" sz="4000" b="1" dirty="0" smtClean="0"/>
              <a:t> movement.</a:t>
            </a:r>
          </a:p>
        </p:txBody>
      </p:sp>
    </p:spTree>
    <p:extLst>
      <p:ext uri="{BB962C8B-B14F-4D97-AF65-F5344CB8AC3E}">
        <p14:creationId xmlns:p14="http://schemas.microsoft.com/office/powerpoint/2010/main" val="2498800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839" y="445063"/>
            <a:ext cx="6214683" cy="5891002"/>
          </a:xfrm>
        </p:spPr>
      </p:pic>
    </p:spTree>
    <p:extLst>
      <p:ext uri="{BB962C8B-B14F-4D97-AF65-F5344CB8AC3E}">
        <p14:creationId xmlns:p14="http://schemas.microsoft.com/office/powerpoint/2010/main" val="1493228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6746" y="736375"/>
            <a:ext cx="5810082" cy="5308375"/>
          </a:xfrm>
        </p:spPr>
      </p:pic>
    </p:spTree>
    <p:extLst>
      <p:ext uri="{BB962C8B-B14F-4D97-AF65-F5344CB8AC3E}">
        <p14:creationId xmlns:p14="http://schemas.microsoft.com/office/powerpoint/2010/main" val="4798872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850" y="161841"/>
            <a:ext cx="5623965" cy="6384615"/>
          </a:xfrm>
        </p:spPr>
      </p:pic>
    </p:spTree>
    <p:extLst>
      <p:ext uri="{BB962C8B-B14F-4D97-AF65-F5344CB8AC3E}">
        <p14:creationId xmlns:p14="http://schemas.microsoft.com/office/powerpoint/2010/main" val="16949163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Positions/movements strengthening and stretching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Strengthen	</a:t>
            </a:r>
            <a:r>
              <a:rPr lang="en-US" dirty="0" smtClean="0"/>
              <a:t>			</a:t>
            </a:r>
            <a:r>
              <a:rPr lang="en-US" u="sng" dirty="0" smtClean="0"/>
              <a:t>lengthen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7007211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Movements/positions strengthening/lengthening anterior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Strengthen	</a:t>
            </a:r>
            <a:r>
              <a:rPr lang="en-US" dirty="0" smtClean="0"/>
              <a:t>			</a:t>
            </a:r>
            <a:r>
              <a:rPr lang="en-US" u="sng" dirty="0" smtClean="0"/>
              <a:t>lengthen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894025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Positions/movements strengthening/</a:t>
            </a:r>
            <a:r>
              <a:rPr lang="en-US" dirty="0" err="1" smtClean="0"/>
              <a:t>lenghthening</a:t>
            </a:r>
            <a:r>
              <a:rPr lang="en-US" dirty="0" smtClean="0"/>
              <a:t> 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Strengthen</a:t>
            </a:r>
            <a:r>
              <a:rPr lang="en-US" dirty="0" smtClean="0"/>
              <a:t>				</a:t>
            </a:r>
            <a:r>
              <a:rPr lang="en-US" u="sng" dirty="0" smtClean="0"/>
              <a:t>lengthen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25295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76926"/>
            <a:ext cx="9601200" cy="3581400"/>
          </a:xfrm>
        </p:spPr>
        <p:txBody>
          <a:bodyPr>
            <a:noAutofit/>
          </a:bodyPr>
          <a:lstStyle/>
          <a:p>
            <a:r>
              <a:rPr lang="en-US" sz="2400" b="1" u="sng" dirty="0" smtClean="0"/>
              <a:t>Two surfaces moving away from one another:</a:t>
            </a:r>
          </a:p>
          <a:p>
            <a:r>
              <a:rPr lang="en-US" sz="2400" b="1" u="sng" dirty="0" smtClean="0"/>
              <a:t>Occurs at all the same joints as flexion:</a:t>
            </a:r>
          </a:p>
          <a:p>
            <a:r>
              <a:rPr lang="en-US" sz="2400" dirty="0" smtClean="0"/>
              <a:t>Neck extension: lifting head up from chin to neutral</a:t>
            </a:r>
          </a:p>
          <a:p>
            <a:r>
              <a:rPr lang="en-US" sz="2400" dirty="0" smtClean="0"/>
              <a:t>Shoulder extension: straight arm coming back down and behind body</a:t>
            </a:r>
          </a:p>
          <a:p>
            <a:r>
              <a:rPr lang="en-US" sz="2400" dirty="0" smtClean="0"/>
              <a:t>Global extension: standing back up from forward fold to neutral</a:t>
            </a:r>
          </a:p>
          <a:p>
            <a:r>
              <a:rPr lang="en-US" sz="2400" dirty="0" smtClean="0"/>
              <a:t>Hip extension</a:t>
            </a:r>
          </a:p>
          <a:p>
            <a:r>
              <a:rPr lang="en-US" sz="2400" dirty="0" smtClean="0"/>
              <a:t>Leg extension: leg kicks forward as in a soccer kick</a:t>
            </a:r>
          </a:p>
          <a:p>
            <a:r>
              <a:rPr lang="en-US" sz="2400" dirty="0" smtClean="0"/>
              <a:t>Fingers/toes: sticking out straight</a:t>
            </a:r>
          </a:p>
          <a:p>
            <a:r>
              <a:rPr lang="en-US" sz="2400" dirty="0" smtClean="0"/>
              <a:t>Wrist extension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6366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This movement occurs at neck, core, and joints during injury.</a:t>
            </a:r>
          </a:p>
          <a:p>
            <a:r>
              <a:rPr lang="en-US" sz="3600" b="1" dirty="0" smtClean="0"/>
              <a:t>Neck: dropping head back behind frontal plane</a:t>
            </a:r>
          </a:p>
          <a:p>
            <a:r>
              <a:rPr lang="en-US" sz="3600" b="1" dirty="0" smtClean="0"/>
              <a:t>Global </a:t>
            </a:r>
            <a:r>
              <a:rPr lang="en-US" sz="3600" b="1" dirty="0" err="1" smtClean="0"/>
              <a:t>hyperextnsion</a:t>
            </a:r>
            <a:r>
              <a:rPr lang="en-US" sz="3600" b="1" dirty="0" smtClean="0"/>
              <a:t>: standing backbend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503061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Abduction</a:t>
            </a:r>
            <a:r>
              <a:rPr lang="en-US" u="sng" dirty="0" smtClean="0"/>
              <a:t>:</a:t>
            </a:r>
            <a:r>
              <a:rPr lang="en-US" dirty="0" smtClean="0"/>
              <a:t> movement of limbs away from midline of body.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Arms</a:t>
            </a:r>
          </a:p>
          <a:p>
            <a:r>
              <a:rPr lang="en-US" dirty="0" smtClean="0"/>
              <a:t>Legs</a:t>
            </a:r>
          </a:p>
          <a:p>
            <a:r>
              <a:rPr lang="en-US" dirty="0" smtClean="0"/>
              <a:t>Fingers</a:t>
            </a:r>
          </a:p>
          <a:p>
            <a:r>
              <a:rPr lang="en-US" dirty="0" smtClean="0"/>
              <a:t>Toes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4000" b="1" u="sng" dirty="0" smtClean="0"/>
              <a:t>Adduction:</a:t>
            </a:r>
            <a:r>
              <a:rPr lang="en-US" sz="4000" b="1" dirty="0" smtClean="0"/>
              <a:t>  Movement of body part toward the midline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441" y="1981200"/>
            <a:ext cx="3731759" cy="2438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229" y="1981200"/>
            <a:ext cx="3374571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775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Scapular retraction</a:t>
            </a:r>
            <a:r>
              <a:rPr lang="en-US" dirty="0" smtClean="0"/>
              <a:t>: pulling shoulder blades posteriorly toward spine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50" y="2792627"/>
            <a:ext cx="3917092" cy="296562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142" y="2310714"/>
            <a:ext cx="7080420" cy="43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175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5830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Scapular protraction</a:t>
            </a:r>
            <a:r>
              <a:rPr lang="en-US" dirty="0" smtClean="0"/>
              <a:t>: shoulder blades sliding atop ribcage anteriorly toward front body.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023" y="4238368"/>
            <a:ext cx="3964331" cy="261963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194" y="1791730"/>
            <a:ext cx="3393990" cy="22140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05" y="2338902"/>
            <a:ext cx="5004487" cy="4519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515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Scapular elevation and depression</a:t>
            </a:r>
            <a:r>
              <a:rPr lang="en-US" dirty="0" smtClean="0"/>
              <a:t>: elevation pulls shoulder blades upward toward ears; whereas depression pulls downward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060" y="2446637"/>
            <a:ext cx="6388444" cy="3744098"/>
          </a:xfrm>
        </p:spPr>
      </p:pic>
    </p:spTree>
    <p:extLst>
      <p:ext uri="{BB962C8B-B14F-4D97-AF65-F5344CB8AC3E}">
        <p14:creationId xmlns:p14="http://schemas.microsoft.com/office/powerpoint/2010/main" val="3399121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15097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External rotation of shoulder</a:t>
            </a:r>
            <a:r>
              <a:rPr lang="en-US" dirty="0" smtClean="0"/>
              <a:t>: movement occurs at shoulder with forearm flex at 90 degrees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89" y="2125361"/>
            <a:ext cx="4856206" cy="2854411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940" y="1578576"/>
            <a:ext cx="2143125" cy="2143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877" y="3851189"/>
            <a:ext cx="4707923" cy="287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06413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131</TotalTime>
  <Words>380</Words>
  <Application>Microsoft Office PowerPoint</Application>
  <PresentationFormat>Widescreen</PresentationFormat>
  <Paragraphs>68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Franklin Gothic Book</vt:lpstr>
      <vt:lpstr>Crop</vt:lpstr>
      <vt:lpstr>kinesiology</vt:lpstr>
      <vt:lpstr>Flexion</vt:lpstr>
      <vt:lpstr>Extension</vt:lpstr>
      <vt:lpstr>Hyperextension</vt:lpstr>
      <vt:lpstr>Abduction: movement of limbs away from midline of body.</vt:lpstr>
      <vt:lpstr>Scapular retraction: pulling shoulder blades posteriorly toward spine</vt:lpstr>
      <vt:lpstr>Scapular protraction: shoulder blades sliding atop ribcage anteriorly toward front body.</vt:lpstr>
      <vt:lpstr>Scapular elevation and depression: elevation pulls shoulder blades upward toward ears; whereas depression pulls downward </vt:lpstr>
      <vt:lpstr>External rotation of shoulder: movement occurs at shoulder with forearm flex at 90 degrees</vt:lpstr>
      <vt:lpstr>External rotation of hip: movement occurs at hip with leg in flexion.</vt:lpstr>
      <vt:lpstr>Internal rotation of hip (at femur)</vt:lpstr>
      <vt:lpstr>Cervical rotation</vt:lpstr>
      <vt:lpstr>Internal rotation of shoulder </vt:lpstr>
      <vt:lpstr>Thoracic Rotation</vt:lpstr>
      <vt:lpstr>circumduction</vt:lpstr>
      <vt:lpstr>Inversion and eversion of foot</vt:lpstr>
      <vt:lpstr>Supination, pronation, flexion, extension,radial &amp; ulnar deviation</vt:lpstr>
      <vt:lpstr>Core muscle actions: flexion, extension, and rotation</vt:lpstr>
      <vt:lpstr>Transverse abdominus</vt:lpstr>
      <vt:lpstr>Back—lats, erector spinae, glute max, trap</vt:lpstr>
      <vt:lpstr>Major muscles of core:</vt:lpstr>
      <vt:lpstr>Core stability:</vt:lpstr>
      <vt:lpstr>PowerPoint Presentation</vt:lpstr>
      <vt:lpstr>PowerPoint Presentation</vt:lpstr>
      <vt:lpstr>PowerPoint Presentation</vt:lpstr>
      <vt:lpstr>Positions/movements strengthening and stretching back</vt:lpstr>
      <vt:lpstr>Movements/positions strengthening/lengthening anterior</vt:lpstr>
      <vt:lpstr>Positions/movements strengthening/lenghthening sides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kinesiology</dc:title>
  <dc:creator>Rhonda Hodgins</dc:creator>
  <cp:lastModifiedBy>Rhonda Hodgins</cp:lastModifiedBy>
  <cp:revision>30</cp:revision>
  <dcterms:created xsi:type="dcterms:W3CDTF">2017-02-06T17:33:39Z</dcterms:created>
  <dcterms:modified xsi:type="dcterms:W3CDTF">2017-09-17T23:21:31Z</dcterms:modified>
</cp:coreProperties>
</file>