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8" r:id="rId4"/>
    <p:sldMasterId id="214748369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Nunito"/>
      <p:regular r:id="rId12"/>
      <p:bold r:id="rId13"/>
      <p:italic r:id="rId14"/>
      <p:boldItalic r:id="rId15"/>
    </p:embeddedFont>
    <p:embeddedFont>
      <p:font typeface="Bebas Neue"/>
      <p:regular r:id="rId16"/>
    </p:embeddedFont>
    <p:embeddedFont>
      <p:font typeface="Kirang Haerang"/>
      <p:regular r:id="rId17"/>
    </p:embeddedFont>
    <p:embeddedFont>
      <p:font typeface="Nunito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Sans-italic.fntdata"/><Relationship Id="rId21" Type="http://schemas.openxmlformats.org/officeDocument/2006/relationships/font" Target="fonts/Nunito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Nunito-bold.fntdata"/><Relationship Id="rId12" Type="http://schemas.openxmlformats.org/officeDocument/2006/relationships/font" Target="fonts/Nunito-regular.fntdata"/><Relationship Id="rId15" Type="http://schemas.openxmlformats.org/officeDocument/2006/relationships/font" Target="fonts/Nunito-boldItalic.fntdata"/><Relationship Id="rId14" Type="http://schemas.openxmlformats.org/officeDocument/2006/relationships/font" Target="fonts/Nunito-italic.fntdata"/><Relationship Id="rId17" Type="http://schemas.openxmlformats.org/officeDocument/2006/relationships/font" Target="fonts/KirangHaerang-regular.fntdata"/><Relationship Id="rId16" Type="http://schemas.openxmlformats.org/officeDocument/2006/relationships/font" Target="fonts/BebasNeue-regular.fntdata"/><Relationship Id="rId19" Type="http://schemas.openxmlformats.org/officeDocument/2006/relationships/font" Target="fonts/NunitoSans-bold.fntdata"/><Relationship Id="rId18" Type="http://schemas.openxmlformats.org/officeDocument/2006/relationships/font" Target="fonts/Nunito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cfchildren.org/wp-content/uploads/resources/child-abuse-prevention/docs/all-ages-sexual-abuse-prevention-conversation-guide.pdf?utm_source=hct-main-page&amp;utm_medium=referral&amp;utm_campaign=hct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8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g21c363f61c4_0_116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0" name="Google Shape;1680;g21c363f61c4_0_116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</p:txBody>
      </p:sp>
      <p:sp>
        <p:nvSpPr>
          <p:cNvPr id="1681" name="Google Shape;1681;g21c363f61c4_0_116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21c363f61c4_0_83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5" name="Google Shape;1695;g21c363f61c4_0_83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0" sz="1200"/>
          </a:p>
        </p:txBody>
      </p:sp>
      <p:sp>
        <p:nvSpPr>
          <p:cNvPr id="1696" name="Google Shape;1696;g21c363f61c4_0_83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4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g21c363f61c4_0_17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6" name="Google Shape;1706;g21c363f61c4_0_17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Link 1  - There are several video resources available.  Resources are available for children and adolescents, including attendance, reading, anxiety, and SAT.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Link 2 - This site offers several video resources better to understand children and adolescents' social and emotional learning.  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Link 3 - The third link provides community resources that are available to families for food, housing, and other assistance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Link 4 - This link provides additional available community resources.  These resources include where to go for legal assistance, child care, health care, and more.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Link 5 - The fifth link provides </a:t>
            </a:r>
            <a:r>
              <a:rPr b="1" lang="en" sz="1050">
                <a:solidFill>
                  <a:srgbClr val="231F20"/>
                </a:solidFill>
                <a:highlight>
                  <a:srgbClr val="FFFFFF"/>
                </a:highlight>
              </a:rPr>
              <a:t>resources to help talk to kids about complex issues and to help students regulate emotions.</a:t>
            </a:r>
            <a:endParaRPr b="1" sz="1050">
              <a:solidFill>
                <a:srgbClr val="231F2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50">
                <a:solidFill>
                  <a:srgbClr val="231F20"/>
                </a:solidFill>
                <a:highlight>
                  <a:srgbClr val="FFFFFF"/>
                </a:highlight>
              </a:rPr>
              <a:t>Link 6 - This link provides resources for crisis interventions and other counseling resources for children and teens.</a:t>
            </a:r>
            <a:endParaRPr b="1" sz="1050">
              <a:solidFill>
                <a:srgbClr val="231F2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50">
              <a:solidFill>
                <a:srgbClr val="231F2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50">
              <a:solidFill>
                <a:srgbClr val="231F2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50">
              <a:solidFill>
                <a:srgbClr val="231F2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707" name="Google Shape;1707;g21c363f61c4_0_17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2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Google Shape;1713;g21c363f61c4_0_50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4" name="Google Shape;1714;g21c363f61c4_0_50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highlight>
                  <a:srgbClr val="FFFFFF"/>
                </a:highlight>
              </a:rPr>
              <a:t>Big Life Journal provides various growth mindset resources for purchase, free resources, classes for parents, and blogs on different topics.  </a:t>
            </a:r>
            <a:endParaRPr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highlight>
                  <a:srgbClr val="FFFFFF"/>
                </a:highlight>
              </a:rPr>
              <a:t>Hot Chocolate Talk is a resource provided by Committee for Children. The site offers a how-to g</a:t>
            </a:r>
            <a:r>
              <a:rPr b="1" lang="en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uide</a:t>
            </a:r>
            <a:r>
              <a:rPr b="1" lang="en">
                <a:solidFill>
                  <a:srgbClr val="1F1F1F"/>
                </a:solidFill>
                <a:highlight>
                  <a:srgbClr val="FFFFFF"/>
                </a:highlight>
              </a:rPr>
              <a:t> for having safety conversations with your child, so you can empower your child to report and refuse sexual abuse.</a:t>
            </a:r>
            <a:endParaRPr b="1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1F1F1F"/>
                </a:solidFill>
                <a:highlight>
                  <a:srgbClr val="FFFFFF"/>
                </a:highlight>
              </a:rPr>
              <a:t>Ask, Listen, Learn site </a:t>
            </a:r>
            <a:r>
              <a:rPr b="1" lang="en">
                <a:solidFill>
                  <a:srgbClr val="494949"/>
                </a:solidFill>
                <a:highlight>
                  <a:srgbClr val="FFFFFF"/>
                </a:highlight>
              </a:rPr>
              <a:t>guides adults with ways to start communicating with kids about alcohol and the developing brain– and how to continue talking to them as part of a lifetime of conversations. </a:t>
            </a:r>
            <a:endParaRPr b="1">
              <a:solidFill>
                <a:srgbClr val="494949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494949"/>
                </a:solidFill>
                <a:highlight>
                  <a:srgbClr val="FFFFFF"/>
                </a:highlight>
              </a:rPr>
              <a:t>RESilence, through the American Psychological Association, is a site</a:t>
            </a:r>
            <a:r>
              <a:rPr b="1" lang="en">
                <a:solidFill>
                  <a:schemeClr val="dk1"/>
                </a:solidFill>
                <a:highlight>
                  <a:srgbClr val="FFFFFF"/>
                </a:highlight>
              </a:rPr>
              <a:t> that provides information for uplifting youth through healthy communication about race. </a:t>
            </a:r>
            <a:endParaRPr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715" name="Google Shape;1715;g21c363f61c4_0_50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7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g21c363f61c4_0_149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9" name="Google Shape;1729;g21c363f61c4_0_149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0" name="Google Shape;1730;g21c363f61c4_0_149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/>
        </p:nvSpPr>
        <p:spPr>
          <a:xfrm rot="487474">
            <a:off x="254239" y="2429076"/>
            <a:ext cx="43999" cy="179398"/>
          </a:xfrm>
          <a:custGeom>
            <a:rect b="b" l="l" r="r" t="t"/>
            <a:pathLst>
              <a:path extrusionOk="0" h="791" w="194">
                <a:moveTo>
                  <a:pt x="97" y="1"/>
                </a:moveTo>
                <a:cubicBezTo>
                  <a:pt x="49" y="1"/>
                  <a:pt x="14" y="33"/>
                  <a:pt x="14" y="78"/>
                </a:cubicBezTo>
                <a:cubicBezTo>
                  <a:pt x="7" y="278"/>
                  <a:pt x="0" y="486"/>
                  <a:pt x="0" y="687"/>
                </a:cubicBezTo>
                <a:cubicBezTo>
                  <a:pt x="0" y="735"/>
                  <a:pt x="42" y="770"/>
                  <a:pt x="83" y="790"/>
                </a:cubicBezTo>
                <a:cubicBezTo>
                  <a:pt x="125" y="790"/>
                  <a:pt x="173" y="756"/>
                  <a:pt x="173" y="700"/>
                </a:cubicBezTo>
                <a:cubicBezTo>
                  <a:pt x="173" y="493"/>
                  <a:pt x="180" y="292"/>
                  <a:pt x="187" y="98"/>
                </a:cubicBezTo>
                <a:cubicBezTo>
                  <a:pt x="194" y="43"/>
                  <a:pt x="159" y="1"/>
                  <a:pt x="111" y="1"/>
                </a:cubicBezTo>
                <a:cubicBezTo>
                  <a:pt x="106" y="1"/>
                  <a:pt x="101" y="1"/>
                  <a:pt x="9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4"/>
          <p:cNvSpPr/>
          <p:nvPr/>
        </p:nvSpPr>
        <p:spPr>
          <a:xfrm rot="487479">
            <a:off x="218653" y="2719000"/>
            <a:ext cx="45813" cy="139935"/>
          </a:xfrm>
          <a:custGeom>
            <a:rect b="b" l="l" r="r" t="t"/>
            <a:pathLst>
              <a:path extrusionOk="0" h="617" w="202">
                <a:moveTo>
                  <a:pt x="91" y="1"/>
                </a:moveTo>
                <a:cubicBezTo>
                  <a:pt x="35" y="1"/>
                  <a:pt x="1" y="42"/>
                  <a:pt x="1" y="91"/>
                </a:cubicBezTo>
                <a:cubicBezTo>
                  <a:pt x="1" y="243"/>
                  <a:pt x="8" y="381"/>
                  <a:pt x="29" y="540"/>
                </a:cubicBezTo>
                <a:cubicBezTo>
                  <a:pt x="35" y="582"/>
                  <a:pt x="70" y="617"/>
                  <a:pt x="119" y="617"/>
                </a:cubicBezTo>
                <a:cubicBezTo>
                  <a:pt x="167" y="610"/>
                  <a:pt x="202" y="561"/>
                  <a:pt x="202" y="520"/>
                </a:cubicBezTo>
                <a:cubicBezTo>
                  <a:pt x="195" y="374"/>
                  <a:pt x="181" y="229"/>
                  <a:pt x="174" y="91"/>
                </a:cubicBezTo>
                <a:cubicBezTo>
                  <a:pt x="174" y="35"/>
                  <a:pt x="139" y="1"/>
                  <a:pt x="91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4"/>
          <p:cNvSpPr/>
          <p:nvPr/>
        </p:nvSpPr>
        <p:spPr>
          <a:xfrm rot="487474">
            <a:off x="299649" y="2180872"/>
            <a:ext cx="56700" cy="194593"/>
          </a:xfrm>
          <a:custGeom>
            <a:rect b="b" l="l" r="r" t="t"/>
            <a:pathLst>
              <a:path extrusionOk="0" h="858" w="250">
                <a:moveTo>
                  <a:pt x="155" y="0"/>
                </a:moveTo>
                <a:cubicBezTo>
                  <a:pt x="120" y="0"/>
                  <a:pt x="88" y="30"/>
                  <a:pt x="77" y="66"/>
                </a:cubicBezTo>
                <a:cubicBezTo>
                  <a:pt x="42" y="301"/>
                  <a:pt x="21" y="529"/>
                  <a:pt x="0" y="771"/>
                </a:cubicBezTo>
                <a:cubicBezTo>
                  <a:pt x="0" y="813"/>
                  <a:pt x="35" y="848"/>
                  <a:pt x="70" y="855"/>
                </a:cubicBezTo>
                <a:cubicBezTo>
                  <a:pt x="78" y="857"/>
                  <a:pt x="86" y="858"/>
                  <a:pt x="93" y="858"/>
                </a:cubicBezTo>
                <a:cubicBezTo>
                  <a:pt x="137" y="858"/>
                  <a:pt x="167" y="825"/>
                  <a:pt x="167" y="778"/>
                </a:cubicBezTo>
                <a:cubicBezTo>
                  <a:pt x="180" y="550"/>
                  <a:pt x="208" y="322"/>
                  <a:pt x="243" y="93"/>
                </a:cubicBezTo>
                <a:cubicBezTo>
                  <a:pt x="250" y="52"/>
                  <a:pt x="215" y="10"/>
                  <a:pt x="173" y="3"/>
                </a:cubicBezTo>
                <a:cubicBezTo>
                  <a:pt x="167" y="1"/>
                  <a:pt x="161" y="0"/>
                  <a:pt x="15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4"/>
          <p:cNvSpPr/>
          <p:nvPr/>
        </p:nvSpPr>
        <p:spPr>
          <a:xfrm rot="487474">
            <a:off x="198369" y="2955194"/>
            <a:ext cx="63050" cy="196861"/>
          </a:xfrm>
          <a:custGeom>
            <a:rect b="b" l="l" r="r" t="t"/>
            <a:pathLst>
              <a:path extrusionOk="0" h="868" w="278">
                <a:moveTo>
                  <a:pt x="95" y="1"/>
                </a:moveTo>
                <a:cubicBezTo>
                  <a:pt x="91" y="1"/>
                  <a:pt x="88" y="1"/>
                  <a:pt x="84" y="2"/>
                </a:cubicBezTo>
                <a:cubicBezTo>
                  <a:pt x="36" y="9"/>
                  <a:pt x="1" y="43"/>
                  <a:pt x="1" y="92"/>
                </a:cubicBezTo>
                <a:lnTo>
                  <a:pt x="1" y="106"/>
                </a:lnTo>
                <a:cubicBezTo>
                  <a:pt x="29" y="341"/>
                  <a:pt x="63" y="576"/>
                  <a:pt x="98" y="798"/>
                </a:cubicBezTo>
                <a:cubicBezTo>
                  <a:pt x="104" y="836"/>
                  <a:pt x="151" y="868"/>
                  <a:pt x="191" y="868"/>
                </a:cubicBezTo>
                <a:cubicBezTo>
                  <a:pt x="194" y="868"/>
                  <a:pt x="198" y="867"/>
                  <a:pt x="202" y="867"/>
                </a:cubicBezTo>
                <a:cubicBezTo>
                  <a:pt x="243" y="860"/>
                  <a:pt x="278" y="804"/>
                  <a:pt x="271" y="763"/>
                </a:cubicBezTo>
                <a:cubicBezTo>
                  <a:pt x="236" y="542"/>
                  <a:pt x="202" y="306"/>
                  <a:pt x="174" y="78"/>
                </a:cubicBezTo>
                <a:cubicBezTo>
                  <a:pt x="168" y="34"/>
                  <a:pt x="132" y="1"/>
                  <a:pt x="9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4"/>
          <p:cNvSpPr/>
          <p:nvPr/>
        </p:nvSpPr>
        <p:spPr>
          <a:xfrm rot="487479">
            <a:off x="377188" y="1956244"/>
            <a:ext cx="61462" cy="135626"/>
          </a:xfrm>
          <a:custGeom>
            <a:rect b="b" l="l" r="r" t="t"/>
            <a:pathLst>
              <a:path extrusionOk="0" h="598" w="271">
                <a:moveTo>
                  <a:pt x="181" y="0"/>
                </a:moveTo>
                <a:cubicBezTo>
                  <a:pt x="142" y="0"/>
                  <a:pt x="97" y="27"/>
                  <a:pt x="90" y="70"/>
                </a:cubicBezTo>
                <a:cubicBezTo>
                  <a:pt x="63" y="209"/>
                  <a:pt x="28" y="354"/>
                  <a:pt x="0" y="493"/>
                </a:cubicBezTo>
                <a:lnTo>
                  <a:pt x="0" y="513"/>
                </a:lnTo>
                <a:cubicBezTo>
                  <a:pt x="0" y="555"/>
                  <a:pt x="28" y="589"/>
                  <a:pt x="70" y="596"/>
                </a:cubicBezTo>
                <a:cubicBezTo>
                  <a:pt x="74" y="597"/>
                  <a:pt x="79" y="597"/>
                  <a:pt x="84" y="597"/>
                </a:cubicBezTo>
                <a:cubicBezTo>
                  <a:pt x="132" y="597"/>
                  <a:pt x="167" y="565"/>
                  <a:pt x="173" y="527"/>
                </a:cubicBezTo>
                <a:cubicBezTo>
                  <a:pt x="201" y="382"/>
                  <a:pt x="229" y="243"/>
                  <a:pt x="263" y="105"/>
                </a:cubicBezTo>
                <a:cubicBezTo>
                  <a:pt x="270" y="63"/>
                  <a:pt x="236" y="8"/>
                  <a:pt x="194" y="1"/>
                </a:cubicBezTo>
                <a:cubicBezTo>
                  <a:pt x="190" y="0"/>
                  <a:pt x="186" y="0"/>
                  <a:pt x="18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4"/>
          <p:cNvSpPr/>
          <p:nvPr/>
        </p:nvSpPr>
        <p:spPr>
          <a:xfrm rot="487474">
            <a:off x="203566" y="3209976"/>
            <a:ext cx="70761" cy="173501"/>
          </a:xfrm>
          <a:custGeom>
            <a:rect b="b" l="l" r="r" t="t"/>
            <a:pathLst>
              <a:path extrusionOk="0" h="765" w="312">
                <a:moveTo>
                  <a:pt x="84" y="1"/>
                </a:moveTo>
                <a:cubicBezTo>
                  <a:pt x="79" y="1"/>
                  <a:pt x="74" y="1"/>
                  <a:pt x="69" y="2"/>
                </a:cubicBezTo>
                <a:cubicBezTo>
                  <a:pt x="28" y="9"/>
                  <a:pt x="0" y="44"/>
                  <a:pt x="0" y="92"/>
                </a:cubicBezTo>
                <a:cubicBezTo>
                  <a:pt x="0" y="99"/>
                  <a:pt x="14" y="106"/>
                  <a:pt x="14" y="106"/>
                </a:cubicBezTo>
                <a:cubicBezTo>
                  <a:pt x="48" y="306"/>
                  <a:pt x="90" y="507"/>
                  <a:pt x="138" y="701"/>
                </a:cubicBezTo>
                <a:cubicBezTo>
                  <a:pt x="151" y="738"/>
                  <a:pt x="191" y="764"/>
                  <a:pt x="229" y="764"/>
                </a:cubicBezTo>
                <a:cubicBezTo>
                  <a:pt x="234" y="764"/>
                  <a:pt x="238" y="764"/>
                  <a:pt x="242" y="763"/>
                </a:cubicBezTo>
                <a:cubicBezTo>
                  <a:pt x="291" y="756"/>
                  <a:pt x="311" y="701"/>
                  <a:pt x="304" y="659"/>
                </a:cubicBezTo>
                <a:cubicBezTo>
                  <a:pt x="263" y="459"/>
                  <a:pt x="221" y="272"/>
                  <a:pt x="173" y="71"/>
                </a:cubicBezTo>
                <a:cubicBezTo>
                  <a:pt x="167" y="28"/>
                  <a:pt x="127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/>
          <p:nvPr/>
        </p:nvSpPr>
        <p:spPr>
          <a:xfrm rot="487474">
            <a:off x="473524" y="1687092"/>
            <a:ext cx="81874" cy="169872"/>
          </a:xfrm>
          <a:custGeom>
            <a:rect b="b" l="l" r="r" t="t"/>
            <a:pathLst>
              <a:path extrusionOk="0" h="749" w="361">
                <a:moveTo>
                  <a:pt x="262" y="0"/>
                </a:moveTo>
                <a:cubicBezTo>
                  <a:pt x="226" y="0"/>
                  <a:pt x="197" y="20"/>
                  <a:pt x="180" y="53"/>
                </a:cubicBezTo>
                <a:cubicBezTo>
                  <a:pt x="153" y="143"/>
                  <a:pt x="118" y="226"/>
                  <a:pt x="97" y="323"/>
                </a:cubicBezTo>
                <a:cubicBezTo>
                  <a:pt x="63" y="427"/>
                  <a:pt x="28" y="530"/>
                  <a:pt x="0" y="634"/>
                </a:cubicBezTo>
                <a:lnTo>
                  <a:pt x="0" y="662"/>
                </a:lnTo>
                <a:cubicBezTo>
                  <a:pt x="0" y="696"/>
                  <a:pt x="14" y="731"/>
                  <a:pt x="56" y="745"/>
                </a:cubicBezTo>
                <a:cubicBezTo>
                  <a:pt x="64" y="747"/>
                  <a:pt x="73" y="749"/>
                  <a:pt x="81" y="749"/>
                </a:cubicBezTo>
                <a:cubicBezTo>
                  <a:pt x="118" y="749"/>
                  <a:pt x="148" y="724"/>
                  <a:pt x="160" y="690"/>
                </a:cubicBezTo>
                <a:cubicBezTo>
                  <a:pt x="194" y="593"/>
                  <a:pt x="222" y="489"/>
                  <a:pt x="256" y="385"/>
                </a:cubicBezTo>
                <a:cubicBezTo>
                  <a:pt x="284" y="295"/>
                  <a:pt x="319" y="205"/>
                  <a:pt x="346" y="115"/>
                </a:cubicBezTo>
                <a:cubicBezTo>
                  <a:pt x="360" y="67"/>
                  <a:pt x="333" y="25"/>
                  <a:pt x="291" y="4"/>
                </a:cubicBezTo>
                <a:cubicBezTo>
                  <a:pt x="281" y="2"/>
                  <a:pt x="271" y="0"/>
                  <a:pt x="262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 rot="487474">
            <a:off x="238937" y="3503712"/>
            <a:ext cx="70761" cy="133585"/>
          </a:xfrm>
          <a:custGeom>
            <a:rect b="b" l="l" r="r" t="t"/>
            <a:pathLst>
              <a:path extrusionOk="0" h="589" w="312">
                <a:moveTo>
                  <a:pt x="88" y="0"/>
                </a:moveTo>
                <a:cubicBezTo>
                  <a:pt x="78" y="0"/>
                  <a:pt x="67" y="3"/>
                  <a:pt x="56" y="7"/>
                </a:cubicBezTo>
                <a:cubicBezTo>
                  <a:pt x="21" y="21"/>
                  <a:pt x="0" y="56"/>
                  <a:pt x="0" y="90"/>
                </a:cubicBezTo>
                <a:lnTo>
                  <a:pt x="0" y="118"/>
                </a:lnTo>
                <a:cubicBezTo>
                  <a:pt x="35" y="257"/>
                  <a:pt x="83" y="395"/>
                  <a:pt x="125" y="533"/>
                </a:cubicBezTo>
                <a:cubicBezTo>
                  <a:pt x="141" y="565"/>
                  <a:pt x="173" y="589"/>
                  <a:pt x="209" y="589"/>
                </a:cubicBezTo>
                <a:cubicBezTo>
                  <a:pt x="220" y="589"/>
                  <a:pt x="231" y="587"/>
                  <a:pt x="242" y="582"/>
                </a:cubicBezTo>
                <a:cubicBezTo>
                  <a:pt x="284" y="568"/>
                  <a:pt x="312" y="513"/>
                  <a:pt x="291" y="471"/>
                </a:cubicBezTo>
                <a:cubicBezTo>
                  <a:pt x="249" y="340"/>
                  <a:pt x="208" y="201"/>
                  <a:pt x="159" y="63"/>
                </a:cubicBezTo>
                <a:cubicBezTo>
                  <a:pt x="154" y="25"/>
                  <a:pt x="124" y="0"/>
                  <a:pt x="8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/>
          <p:nvPr/>
        </p:nvSpPr>
        <p:spPr>
          <a:xfrm rot="487474">
            <a:off x="577424" y="1462341"/>
            <a:ext cx="100699" cy="185748"/>
          </a:xfrm>
          <a:custGeom>
            <a:rect b="b" l="l" r="r" t="t"/>
            <a:pathLst>
              <a:path extrusionOk="0" h="819" w="444">
                <a:moveTo>
                  <a:pt x="338" y="0"/>
                </a:moveTo>
                <a:cubicBezTo>
                  <a:pt x="305" y="0"/>
                  <a:pt x="274" y="23"/>
                  <a:pt x="264" y="53"/>
                </a:cubicBezTo>
                <a:cubicBezTo>
                  <a:pt x="174" y="268"/>
                  <a:pt x="91" y="496"/>
                  <a:pt x="8" y="703"/>
                </a:cubicBezTo>
                <a:cubicBezTo>
                  <a:pt x="1" y="710"/>
                  <a:pt x="1" y="717"/>
                  <a:pt x="1" y="731"/>
                </a:cubicBezTo>
                <a:cubicBezTo>
                  <a:pt x="1" y="759"/>
                  <a:pt x="21" y="800"/>
                  <a:pt x="56" y="814"/>
                </a:cubicBezTo>
                <a:cubicBezTo>
                  <a:pt x="65" y="817"/>
                  <a:pt x="73" y="818"/>
                  <a:pt x="82" y="818"/>
                </a:cubicBezTo>
                <a:cubicBezTo>
                  <a:pt x="116" y="818"/>
                  <a:pt x="150" y="797"/>
                  <a:pt x="167" y="759"/>
                </a:cubicBezTo>
                <a:cubicBezTo>
                  <a:pt x="243" y="558"/>
                  <a:pt x="333" y="337"/>
                  <a:pt x="416" y="122"/>
                </a:cubicBezTo>
                <a:cubicBezTo>
                  <a:pt x="444" y="81"/>
                  <a:pt x="416" y="25"/>
                  <a:pt x="374" y="11"/>
                </a:cubicBezTo>
                <a:cubicBezTo>
                  <a:pt x="363" y="4"/>
                  <a:pt x="350" y="0"/>
                  <a:pt x="33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/>
          <p:nvPr/>
        </p:nvSpPr>
        <p:spPr>
          <a:xfrm rot="487474">
            <a:off x="278254" y="3737484"/>
            <a:ext cx="102286" cy="183027"/>
          </a:xfrm>
          <a:custGeom>
            <a:rect b="b" l="l" r="r" t="t"/>
            <a:pathLst>
              <a:path extrusionOk="0" h="807" w="451">
                <a:moveTo>
                  <a:pt x="82" y="1"/>
                </a:moveTo>
                <a:cubicBezTo>
                  <a:pt x="73" y="1"/>
                  <a:pt x="64" y="2"/>
                  <a:pt x="56" y="5"/>
                </a:cubicBezTo>
                <a:cubicBezTo>
                  <a:pt x="21" y="12"/>
                  <a:pt x="0" y="47"/>
                  <a:pt x="0" y="81"/>
                </a:cubicBezTo>
                <a:cubicBezTo>
                  <a:pt x="0" y="95"/>
                  <a:pt x="0" y="109"/>
                  <a:pt x="14" y="116"/>
                </a:cubicBezTo>
                <a:cubicBezTo>
                  <a:pt x="97" y="337"/>
                  <a:pt x="187" y="552"/>
                  <a:pt x="277" y="759"/>
                </a:cubicBezTo>
                <a:cubicBezTo>
                  <a:pt x="293" y="791"/>
                  <a:pt x="324" y="806"/>
                  <a:pt x="356" y="806"/>
                </a:cubicBezTo>
                <a:cubicBezTo>
                  <a:pt x="367" y="806"/>
                  <a:pt x="378" y="804"/>
                  <a:pt x="388" y="801"/>
                </a:cubicBezTo>
                <a:cubicBezTo>
                  <a:pt x="436" y="787"/>
                  <a:pt x="450" y="732"/>
                  <a:pt x="436" y="690"/>
                </a:cubicBezTo>
                <a:cubicBezTo>
                  <a:pt x="340" y="483"/>
                  <a:pt x="250" y="275"/>
                  <a:pt x="167" y="60"/>
                </a:cubicBezTo>
                <a:cubicBezTo>
                  <a:pt x="150" y="22"/>
                  <a:pt x="116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/>
          <p:nvPr/>
        </p:nvSpPr>
        <p:spPr>
          <a:xfrm rot="487474">
            <a:off x="722529" y="1264102"/>
            <a:ext cx="83235" cy="127234"/>
          </a:xfrm>
          <a:custGeom>
            <a:rect b="b" l="l" r="r" t="t"/>
            <a:pathLst>
              <a:path extrusionOk="0" h="561" w="367">
                <a:moveTo>
                  <a:pt x="273" y="0"/>
                </a:moveTo>
                <a:cubicBezTo>
                  <a:pt x="239" y="0"/>
                  <a:pt x="204" y="17"/>
                  <a:pt x="194" y="54"/>
                </a:cubicBezTo>
                <a:lnTo>
                  <a:pt x="14" y="441"/>
                </a:lnTo>
                <a:cubicBezTo>
                  <a:pt x="0" y="448"/>
                  <a:pt x="0" y="469"/>
                  <a:pt x="0" y="476"/>
                </a:cubicBezTo>
                <a:cubicBezTo>
                  <a:pt x="0" y="511"/>
                  <a:pt x="21" y="538"/>
                  <a:pt x="55" y="552"/>
                </a:cubicBezTo>
                <a:cubicBezTo>
                  <a:pt x="67" y="558"/>
                  <a:pt x="79" y="560"/>
                  <a:pt x="91" y="560"/>
                </a:cubicBezTo>
                <a:cubicBezTo>
                  <a:pt x="124" y="560"/>
                  <a:pt x="156" y="541"/>
                  <a:pt x="166" y="511"/>
                </a:cubicBezTo>
                <a:lnTo>
                  <a:pt x="346" y="123"/>
                </a:lnTo>
                <a:cubicBezTo>
                  <a:pt x="367" y="75"/>
                  <a:pt x="346" y="26"/>
                  <a:pt x="305" y="5"/>
                </a:cubicBezTo>
                <a:cubicBezTo>
                  <a:pt x="294" y="2"/>
                  <a:pt x="284" y="0"/>
                  <a:pt x="2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 rot="487474">
            <a:off x="347709" y="3983133"/>
            <a:ext cx="106822" cy="163295"/>
          </a:xfrm>
          <a:custGeom>
            <a:rect b="b" l="l" r="r" t="t"/>
            <a:pathLst>
              <a:path extrusionOk="0" h="720" w="471">
                <a:moveTo>
                  <a:pt x="90" y="0"/>
                </a:moveTo>
                <a:cubicBezTo>
                  <a:pt x="78" y="0"/>
                  <a:pt x="67" y="3"/>
                  <a:pt x="56" y="8"/>
                </a:cubicBezTo>
                <a:cubicBezTo>
                  <a:pt x="21" y="22"/>
                  <a:pt x="0" y="50"/>
                  <a:pt x="0" y="84"/>
                </a:cubicBezTo>
                <a:cubicBezTo>
                  <a:pt x="0" y="105"/>
                  <a:pt x="14" y="112"/>
                  <a:pt x="0" y="126"/>
                </a:cubicBezTo>
                <a:cubicBezTo>
                  <a:pt x="97" y="320"/>
                  <a:pt x="194" y="500"/>
                  <a:pt x="284" y="673"/>
                </a:cubicBezTo>
                <a:cubicBezTo>
                  <a:pt x="303" y="701"/>
                  <a:pt x="335" y="720"/>
                  <a:pt x="367" y="720"/>
                </a:cubicBezTo>
                <a:cubicBezTo>
                  <a:pt x="381" y="720"/>
                  <a:pt x="396" y="716"/>
                  <a:pt x="409" y="707"/>
                </a:cubicBezTo>
                <a:cubicBezTo>
                  <a:pt x="450" y="680"/>
                  <a:pt x="471" y="631"/>
                  <a:pt x="443" y="590"/>
                </a:cubicBezTo>
                <a:cubicBezTo>
                  <a:pt x="346" y="417"/>
                  <a:pt x="256" y="230"/>
                  <a:pt x="166" y="50"/>
                </a:cubicBezTo>
                <a:cubicBezTo>
                  <a:pt x="151" y="19"/>
                  <a:pt x="121" y="0"/>
                  <a:pt x="90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/>
          <p:nvPr/>
        </p:nvSpPr>
        <p:spPr>
          <a:xfrm rot="487474">
            <a:off x="869023" y="1019873"/>
            <a:ext cx="105235" cy="163295"/>
          </a:xfrm>
          <a:custGeom>
            <a:rect b="b" l="l" r="r" t="t"/>
            <a:pathLst>
              <a:path extrusionOk="0" h="720" w="464">
                <a:moveTo>
                  <a:pt x="358" y="1"/>
                </a:moveTo>
                <a:cubicBezTo>
                  <a:pt x="329" y="1"/>
                  <a:pt x="302" y="18"/>
                  <a:pt x="284" y="49"/>
                </a:cubicBezTo>
                <a:cubicBezTo>
                  <a:pt x="187" y="222"/>
                  <a:pt x="104" y="402"/>
                  <a:pt x="7" y="582"/>
                </a:cubicBezTo>
                <a:cubicBezTo>
                  <a:pt x="0" y="603"/>
                  <a:pt x="0" y="610"/>
                  <a:pt x="0" y="624"/>
                </a:cubicBezTo>
                <a:cubicBezTo>
                  <a:pt x="0" y="665"/>
                  <a:pt x="14" y="686"/>
                  <a:pt x="49" y="707"/>
                </a:cubicBezTo>
                <a:cubicBezTo>
                  <a:pt x="60" y="715"/>
                  <a:pt x="73" y="719"/>
                  <a:pt x="86" y="719"/>
                </a:cubicBezTo>
                <a:cubicBezTo>
                  <a:pt x="115" y="719"/>
                  <a:pt x="145" y="701"/>
                  <a:pt x="159" y="672"/>
                </a:cubicBezTo>
                <a:cubicBezTo>
                  <a:pt x="249" y="485"/>
                  <a:pt x="346" y="312"/>
                  <a:pt x="436" y="132"/>
                </a:cubicBezTo>
                <a:cubicBezTo>
                  <a:pt x="464" y="91"/>
                  <a:pt x="450" y="42"/>
                  <a:pt x="402" y="15"/>
                </a:cubicBezTo>
                <a:cubicBezTo>
                  <a:pt x="387" y="5"/>
                  <a:pt x="372" y="1"/>
                  <a:pt x="35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/>
          <p:nvPr/>
        </p:nvSpPr>
        <p:spPr>
          <a:xfrm rot="487474">
            <a:off x="457047" y="4258252"/>
            <a:ext cx="96163" cy="121791"/>
          </a:xfrm>
          <a:custGeom>
            <a:rect b="b" l="l" r="r" t="t"/>
            <a:pathLst>
              <a:path extrusionOk="0" h="537" w="424">
                <a:moveTo>
                  <a:pt x="85" y="0"/>
                </a:moveTo>
                <a:cubicBezTo>
                  <a:pt x="71" y="0"/>
                  <a:pt x="56" y="4"/>
                  <a:pt x="42" y="13"/>
                </a:cubicBezTo>
                <a:cubicBezTo>
                  <a:pt x="15" y="20"/>
                  <a:pt x="1" y="55"/>
                  <a:pt x="1" y="82"/>
                </a:cubicBezTo>
                <a:cubicBezTo>
                  <a:pt x="1" y="96"/>
                  <a:pt x="8" y="117"/>
                  <a:pt x="15" y="131"/>
                </a:cubicBezTo>
                <a:lnTo>
                  <a:pt x="250" y="498"/>
                </a:lnTo>
                <a:cubicBezTo>
                  <a:pt x="268" y="524"/>
                  <a:pt x="294" y="537"/>
                  <a:pt x="322" y="537"/>
                </a:cubicBezTo>
                <a:cubicBezTo>
                  <a:pt x="337" y="537"/>
                  <a:pt x="353" y="533"/>
                  <a:pt x="368" y="525"/>
                </a:cubicBezTo>
                <a:cubicBezTo>
                  <a:pt x="416" y="498"/>
                  <a:pt x="423" y="442"/>
                  <a:pt x="395" y="401"/>
                </a:cubicBezTo>
                <a:lnTo>
                  <a:pt x="160" y="41"/>
                </a:lnTo>
                <a:cubicBezTo>
                  <a:pt x="146" y="17"/>
                  <a:pt x="116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/>
          <p:nvPr/>
        </p:nvSpPr>
        <p:spPr>
          <a:xfrm rot="487474">
            <a:off x="1008133" y="815169"/>
            <a:ext cx="119523" cy="178264"/>
          </a:xfrm>
          <a:custGeom>
            <a:rect b="b" l="l" r="r" t="t"/>
            <a:pathLst>
              <a:path extrusionOk="0" h="786" w="527">
                <a:moveTo>
                  <a:pt x="423" y="1"/>
                </a:moveTo>
                <a:cubicBezTo>
                  <a:pt x="392" y="1"/>
                  <a:pt x="361" y="16"/>
                  <a:pt x="347" y="45"/>
                </a:cubicBezTo>
                <a:cubicBezTo>
                  <a:pt x="229" y="245"/>
                  <a:pt x="118" y="453"/>
                  <a:pt x="8" y="654"/>
                </a:cubicBezTo>
                <a:cubicBezTo>
                  <a:pt x="1" y="668"/>
                  <a:pt x="1" y="681"/>
                  <a:pt x="1" y="695"/>
                </a:cubicBezTo>
                <a:cubicBezTo>
                  <a:pt x="1" y="723"/>
                  <a:pt x="8" y="758"/>
                  <a:pt x="49" y="771"/>
                </a:cubicBezTo>
                <a:cubicBezTo>
                  <a:pt x="63" y="781"/>
                  <a:pt x="79" y="785"/>
                  <a:pt x="95" y="785"/>
                </a:cubicBezTo>
                <a:cubicBezTo>
                  <a:pt x="125" y="785"/>
                  <a:pt x="156" y="769"/>
                  <a:pt x="174" y="737"/>
                </a:cubicBezTo>
                <a:cubicBezTo>
                  <a:pt x="278" y="543"/>
                  <a:pt x="388" y="335"/>
                  <a:pt x="499" y="135"/>
                </a:cubicBezTo>
                <a:cubicBezTo>
                  <a:pt x="527" y="93"/>
                  <a:pt x="506" y="38"/>
                  <a:pt x="464" y="10"/>
                </a:cubicBezTo>
                <a:cubicBezTo>
                  <a:pt x="452" y="4"/>
                  <a:pt x="437" y="1"/>
                  <a:pt x="42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/>
          <p:nvPr/>
        </p:nvSpPr>
        <p:spPr>
          <a:xfrm rot="487474">
            <a:off x="558860" y="4471536"/>
            <a:ext cx="136760" cy="162161"/>
          </a:xfrm>
          <a:custGeom>
            <a:rect b="b" l="l" r="r" t="t"/>
            <a:pathLst>
              <a:path extrusionOk="0" h="715" w="603">
                <a:moveTo>
                  <a:pt x="85" y="0"/>
                </a:moveTo>
                <a:cubicBezTo>
                  <a:pt x="67" y="0"/>
                  <a:pt x="49" y="6"/>
                  <a:pt x="35" y="17"/>
                </a:cubicBezTo>
                <a:cubicBezTo>
                  <a:pt x="7" y="31"/>
                  <a:pt x="0" y="59"/>
                  <a:pt x="0" y="86"/>
                </a:cubicBezTo>
                <a:cubicBezTo>
                  <a:pt x="0" y="107"/>
                  <a:pt x="0" y="128"/>
                  <a:pt x="14" y="128"/>
                </a:cubicBezTo>
                <a:cubicBezTo>
                  <a:pt x="146" y="301"/>
                  <a:pt x="284" y="481"/>
                  <a:pt x="436" y="682"/>
                </a:cubicBezTo>
                <a:cubicBezTo>
                  <a:pt x="451" y="704"/>
                  <a:pt x="477" y="715"/>
                  <a:pt x="503" y="715"/>
                </a:cubicBezTo>
                <a:cubicBezTo>
                  <a:pt x="524" y="715"/>
                  <a:pt x="545" y="708"/>
                  <a:pt x="561" y="695"/>
                </a:cubicBezTo>
                <a:cubicBezTo>
                  <a:pt x="602" y="675"/>
                  <a:pt x="602" y="612"/>
                  <a:pt x="575" y="578"/>
                </a:cubicBezTo>
                <a:cubicBezTo>
                  <a:pt x="422" y="377"/>
                  <a:pt x="284" y="204"/>
                  <a:pt x="152" y="31"/>
                </a:cubicBezTo>
                <a:cubicBezTo>
                  <a:pt x="136" y="11"/>
                  <a:pt x="111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/>
          <p:nvPr/>
        </p:nvSpPr>
        <p:spPr>
          <a:xfrm rot="487474">
            <a:off x="1180900" y="628980"/>
            <a:ext cx="89812" cy="127688"/>
          </a:xfrm>
          <a:custGeom>
            <a:rect b="b" l="l" r="r" t="t"/>
            <a:pathLst>
              <a:path extrusionOk="0" h="563" w="396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/>
          <p:nvPr/>
        </p:nvSpPr>
        <p:spPr>
          <a:xfrm rot="487474">
            <a:off x="687039" y="4692616"/>
            <a:ext cx="128822" cy="144698"/>
          </a:xfrm>
          <a:custGeom>
            <a:rect b="b" l="l" r="r" t="t"/>
            <a:pathLst>
              <a:path extrusionOk="0" h="638" w="568">
                <a:moveTo>
                  <a:pt x="88" y="1"/>
                </a:moveTo>
                <a:cubicBezTo>
                  <a:pt x="69" y="1"/>
                  <a:pt x="50" y="6"/>
                  <a:pt x="35" y="15"/>
                </a:cubicBezTo>
                <a:cubicBezTo>
                  <a:pt x="7" y="36"/>
                  <a:pt x="0" y="63"/>
                  <a:pt x="0" y="84"/>
                </a:cubicBezTo>
                <a:cubicBezTo>
                  <a:pt x="0" y="105"/>
                  <a:pt x="7" y="119"/>
                  <a:pt x="14" y="140"/>
                </a:cubicBezTo>
                <a:lnTo>
                  <a:pt x="402" y="603"/>
                </a:lnTo>
                <a:cubicBezTo>
                  <a:pt x="418" y="624"/>
                  <a:pt x="447" y="637"/>
                  <a:pt x="475" y="637"/>
                </a:cubicBezTo>
                <a:cubicBezTo>
                  <a:pt x="494" y="637"/>
                  <a:pt x="512" y="631"/>
                  <a:pt x="526" y="617"/>
                </a:cubicBezTo>
                <a:cubicBezTo>
                  <a:pt x="561" y="589"/>
                  <a:pt x="568" y="527"/>
                  <a:pt x="533" y="493"/>
                </a:cubicBezTo>
                <a:cubicBezTo>
                  <a:pt x="415" y="340"/>
                  <a:pt x="284" y="181"/>
                  <a:pt x="152" y="29"/>
                </a:cubicBezTo>
                <a:cubicBezTo>
                  <a:pt x="137" y="9"/>
                  <a:pt x="112" y="1"/>
                  <a:pt x="8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 rot="487474">
            <a:off x="1335863" y="393498"/>
            <a:ext cx="108410" cy="162161"/>
          </a:xfrm>
          <a:custGeom>
            <a:rect b="b" l="l" r="r" t="t"/>
            <a:pathLst>
              <a:path extrusionOk="0" h="715" w="478">
                <a:moveTo>
                  <a:pt x="374" y="0"/>
                </a:moveTo>
                <a:cubicBezTo>
                  <a:pt x="343" y="0"/>
                  <a:pt x="312" y="16"/>
                  <a:pt x="298" y="44"/>
                </a:cubicBezTo>
                <a:cubicBezTo>
                  <a:pt x="201" y="217"/>
                  <a:pt x="104" y="404"/>
                  <a:pt x="14" y="577"/>
                </a:cubicBezTo>
                <a:cubicBezTo>
                  <a:pt x="0" y="591"/>
                  <a:pt x="0" y="598"/>
                  <a:pt x="0" y="619"/>
                </a:cubicBezTo>
                <a:cubicBezTo>
                  <a:pt x="0" y="646"/>
                  <a:pt x="21" y="681"/>
                  <a:pt x="49" y="702"/>
                </a:cubicBezTo>
                <a:cubicBezTo>
                  <a:pt x="62" y="710"/>
                  <a:pt x="76" y="714"/>
                  <a:pt x="89" y="714"/>
                </a:cubicBezTo>
                <a:cubicBezTo>
                  <a:pt x="119" y="714"/>
                  <a:pt x="147" y="696"/>
                  <a:pt x="166" y="667"/>
                </a:cubicBezTo>
                <a:cubicBezTo>
                  <a:pt x="263" y="487"/>
                  <a:pt x="360" y="314"/>
                  <a:pt x="450" y="134"/>
                </a:cubicBezTo>
                <a:cubicBezTo>
                  <a:pt x="478" y="93"/>
                  <a:pt x="464" y="37"/>
                  <a:pt x="416" y="10"/>
                </a:cubicBezTo>
                <a:cubicBezTo>
                  <a:pt x="403" y="3"/>
                  <a:pt x="389" y="0"/>
                  <a:pt x="37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 rot="487474">
            <a:off x="1478733" y="183735"/>
            <a:ext cx="111585" cy="178717"/>
          </a:xfrm>
          <a:custGeom>
            <a:rect b="b" l="l" r="r" t="t"/>
            <a:pathLst>
              <a:path extrusionOk="0" h="788" w="492">
                <a:moveTo>
                  <a:pt x="397" y="0"/>
                </a:moveTo>
                <a:cubicBezTo>
                  <a:pt x="363" y="0"/>
                  <a:pt x="329" y="16"/>
                  <a:pt x="319" y="47"/>
                </a:cubicBezTo>
                <a:cubicBezTo>
                  <a:pt x="222" y="247"/>
                  <a:pt x="118" y="455"/>
                  <a:pt x="8" y="663"/>
                </a:cubicBezTo>
                <a:cubicBezTo>
                  <a:pt x="1" y="683"/>
                  <a:pt x="1" y="690"/>
                  <a:pt x="1" y="704"/>
                </a:cubicBezTo>
                <a:cubicBezTo>
                  <a:pt x="1" y="739"/>
                  <a:pt x="14" y="766"/>
                  <a:pt x="49" y="773"/>
                </a:cubicBezTo>
                <a:cubicBezTo>
                  <a:pt x="61" y="783"/>
                  <a:pt x="75" y="788"/>
                  <a:pt x="90" y="788"/>
                </a:cubicBezTo>
                <a:cubicBezTo>
                  <a:pt x="118" y="788"/>
                  <a:pt x="146" y="771"/>
                  <a:pt x="160" y="739"/>
                </a:cubicBezTo>
                <a:cubicBezTo>
                  <a:pt x="277" y="524"/>
                  <a:pt x="381" y="317"/>
                  <a:pt x="471" y="116"/>
                </a:cubicBezTo>
                <a:cubicBezTo>
                  <a:pt x="492" y="74"/>
                  <a:pt x="471" y="26"/>
                  <a:pt x="430" y="5"/>
                </a:cubicBezTo>
                <a:cubicBezTo>
                  <a:pt x="419" y="2"/>
                  <a:pt x="408" y="0"/>
                  <a:pt x="397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/>
          <p:nvPr/>
        </p:nvSpPr>
        <p:spPr>
          <a:xfrm rot="487474">
            <a:off x="840332" y="4942690"/>
            <a:ext cx="105461" cy="114307"/>
          </a:xfrm>
          <a:custGeom>
            <a:rect b="b" l="l" r="r" t="t"/>
            <a:pathLst>
              <a:path extrusionOk="0" h="504" w="465">
                <a:moveTo>
                  <a:pt x="91" y="0"/>
                </a:moveTo>
                <a:cubicBezTo>
                  <a:pt x="71" y="0"/>
                  <a:pt x="51" y="5"/>
                  <a:pt x="35" y="14"/>
                </a:cubicBezTo>
                <a:cubicBezTo>
                  <a:pt x="8" y="35"/>
                  <a:pt x="1" y="63"/>
                  <a:pt x="1" y="84"/>
                </a:cubicBezTo>
                <a:cubicBezTo>
                  <a:pt x="1" y="104"/>
                  <a:pt x="15" y="118"/>
                  <a:pt x="29" y="132"/>
                </a:cubicBezTo>
                <a:cubicBezTo>
                  <a:pt x="118" y="243"/>
                  <a:pt x="208" y="354"/>
                  <a:pt x="298" y="464"/>
                </a:cubicBezTo>
                <a:cubicBezTo>
                  <a:pt x="314" y="492"/>
                  <a:pt x="339" y="504"/>
                  <a:pt x="364" y="504"/>
                </a:cubicBezTo>
                <a:cubicBezTo>
                  <a:pt x="382" y="504"/>
                  <a:pt x="401" y="497"/>
                  <a:pt x="416" y="485"/>
                </a:cubicBezTo>
                <a:cubicBezTo>
                  <a:pt x="464" y="457"/>
                  <a:pt x="464" y="395"/>
                  <a:pt x="437" y="361"/>
                </a:cubicBezTo>
                <a:cubicBezTo>
                  <a:pt x="340" y="250"/>
                  <a:pt x="257" y="139"/>
                  <a:pt x="160" y="28"/>
                </a:cubicBezTo>
                <a:cubicBezTo>
                  <a:pt x="144" y="9"/>
                  <a:pt x="118" y="0"/>
                  <a:pt x="9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/>
          <p:nvPr/>
        </p:nvSpPr>
        <p:spPr>
          <a:xfrm rot="487474">
            <a:off x="1638662" y="-12415"/>
            <a:ext cx="80287" cy="128822"/>
          </a:xfrm>
          <a:custGeom>
            <a:rect b="b" l="l" r="r" t="t"/>
            <a:pathLst>
              <a:path extrusionOk="0" h="568" w="354">
                <a:moveTo>
                  <a:pt x="257" y="1"/>
                </a:moveTo>
                <a:cubicBezTo>
                  <a:pt x="225" y="1"/>
                  <a:pt x="195" y="20"/>
                  <a:pt x="180" y="51"/>
                </a:cubicBezTo>
                <a:cubicBezTo>
                  <a:pt x="132" y="189"/>
                  <a:pt x="69" y="320"/>
                  <a:pt x="7" y="452"/>
                </a:cubicBezTo>
                <a:cubicBezTo>
                  <a:pt x="0" y="459"/>
                  <a:pt x="0" y="473"/>
                  <a:pt x="0" y="487"/>
                </a:cubicBezTo>
                <a:cubicBezTo>
                  <a:pt x="0" y="521"/>
                  <a:pt x="14" y="556"/>
                  <a:pt x="49" y="563"/>
                </a:cubicBezTo>
                <a:cubicBezTo>
                  <a:pt x="61" y="566"/>
                  <a:pt x="73" y="568"/>
                  <a:pt x="85" y="568"/>
                </a:cubicBezTo>
                <a:cubicBezTo>
                  <a:pt x="120" y="568"/>
                  <a:pt x="151" y="552"/>
                  <a:pt x="166" y="521"/>
                </a:cubicBezTo>
                <a:cubicBezTo>
                  <a:pt x="222" y="390"/>
                  <a:pt x="277" y="251"/>
                  <a:pt x="339" y="120"/>
                </a:cubicBezTo>
                <a:cubicBezTo>
                  <a:pt x="353" y="78"/>
                  <a:pt x="339" y="23"/>
                  <a:pt x="291" y="9"/>
                </a:cubicBezTo>
                <a:cubicBezTo>
                  <a:pt x="280" y="4"/>
                  <a:pt x="268" y="1"/>
                  <a:pt x="25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14"/>
          <p:cNvGrpSpPr/>
          <p:nvPr/>
        </p:nvGrpSpPr>
        <p:grpSpPr>
          <a:xfrm>
            <a:off x="1500100" y="1080112"/>
            <a:ext cx="6143700" cy="3202500"/>
            <a:chOff x="1500100" y="1080112"/>
            <a:chExt cx="6143700" cy="3202500"/>
          </a:xfrm>
        </p:grpSpPr>
        <p:sp>
          <p:nvSpPr>
            <p:cNvPr id="77" name="Google Shape;77;p14"/>
            <p:cNvSpPr/>
            <p:nvPr/>
          </p:nvSpPr>
          <p:spPr>
            <a:xfrm>
              <a:off x="1500100" y="1080112"/>
              <a:ext cx="6143700" cy="3202500"/>
            </a:xfrm>
            <a:prstGeom prst="roundRect">
              <a:avLst>
                <a:gd fmla="val 5566" name="adj"/>
              </a:avLst>
            </a:prstGeom>
            <a:solidFill>
              <a:srgbClr val="FDF7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8" name="Google Shape;78;p14"/>
            <p:cNvGrpSpPr/>
            <p:nvPr/>
          </p:nvGrpSpPr>
          <p:grpSpPr>
            <a:xfrm>
              <a:off x="3455200" y="1295325"/>
              <a:ext cx="2233625" cy="165625"/>
              <a:chOff x="3455200" y="1295325"/>
              <a:chExt cx="2233625" cy="165625"/>
            </a:xfrm>
          </p:grpSpPr>
          <p:sp>
            <p:nvSpPr>
              <p:cNvPr id="79" name="Google Shape;79;p14"/>
              <p:cNvSpPr/>
              <p:nvPr/>
            </p:nvSpPr>
            <p:spPr>
              <a:xfrm>
                <a:off x="3455200" y="1295325"/>
                <a:ext cx="165600" cy="165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14"/>
              <p:cNvSpPr/>
              <p:nvPr/>
            </p:nvSpPr>
            <p:spPr>
              <a:xfrm>
                <a:off x="5523225" y="1295350"/>
                <a:ext cx="165600" cy="165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1" name="Google Shape;81;p14"/>
          <p:cNvSpPr/>
          <p:nvPr/>
        </p:nvSpPr>
        <p:spPr>
          <a:xfrm rot="-10210584">
            <a:off x="3672788" y="667333"/>
            <a:ext cx="90525" cy="207863"/>
          </a:xfrm>
          <a:custGeom>
            <a:rect b="b" l="l" r="r" t="t"/>
            <a:pathLst>
              <a:path extrusionOk="0" h="845" w="368">
                <a:moveTo>
                  <a:pt x="261" y="0"/>
                </a:moveTo>
                <a:cubicBezTo>
                  <a:pt x="224" y="0"/>
                  <a:pt x="193" y="29"/>
                  <a:pt x="187" y="62"/>
                </a:cubicBezTo>
                <a:cubicBezTo>
                  <a:pt x="132" y="283"/>
                  <a:pt x="69" y="505"/>
                  <a:pt x="0" y="733"/>
                </a:cubicBezTo>
                <a:lnTo>
                  <a:pt x="0" y="754"/>
                </a:lnTo>
                <a:cubicBezTo>
                  <a:pt x="0" y="788"/>
                  <a:pt x="21" y="823"/>
                  <a:pt x="63" y="844"/>
                </a:cubicBezTo>
                <a:cubicBezTo>
                  <a:pt x="67" y="845"/>
                  <a:pt x="71" y="845"/>
                  <a:pt x="76" y="845"/>
                </a:cubicBezTo>
                <a:cubicBezTo>
                  <a:pt x="114" y="845"/>
                  <a:pt x="154" y="819"/>
                  <a:pt x="166" y="782"/>
                </a:cubicBezTo>
                <a:cubicBezTo>
                  <a:pt x="236" y="560"/>
                  <a:pt x="298" y="325"/>
                  <a:pt x="346" y="110"/>
                </a:cubicBezTo>
                <a:cubicBezTo>
                  <a:pt x="367" y="62"/>
                  <a:pt x="332" y="13"/>
                  <a:pt x="291" y="6"/>
                </a:cubicBezTo>
                <a:cubicBezTo>
                  <a:pt x="281" y="2"/>
                  <a:pt x="271" y="0"/>
                  <a:pt x="26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/>
          <p:nvPr/>
        </p:nvSpPr>
        <p:spPr>
          <a:xfrm rot="-10210584">
            <a:off x="3580021" y="963719"/>
            <a:ext cx="59776" cy="147595"/>
          </a:xfrm>
          <a:custGeom>
            <a:rect b="b" l="l" r="r" t="t"/>
            <a:pathLst>
              <a:path extrusionOk="0" h="600" w="243">
                <a:moveTo>
                  <a:pt x="156" y="0"/>
                </a:moveTo>
                <a:cubicBezTo>
                  <a:pt x="117" y="0"/>
                  <a:pt x="76" y="32"/>
                  <a:pt x="70" y="70"/>
                </a:cubicBezTo>
                <a:cubicBezTo>
                  <a:pt x="56" y="209"/>
                  <a:pt x="28" y="354"/>
                  <a:pt x="1" y="493"/>
                </a:cubicBezTo>
                <a:lnTo>
                  <a:pt x="1" y="513"/>
                </a:lnTo>
                <a:cubicBezTo>
                  <a:pt x="1" y="555"/>
                  <a:pt x="28" y="589"/>
                  <a:pt x="63" y="596"/>
                </a:cubicBezTo>
                <a:cubicBezTo>
                  <a:pt x="71" y="598"/>
                  <a:pt x="79" y="599"/>
                  <a:pt x="87" y="599"/>
                </a:cubicBezTo>
                <a:cubicBezTo>
                  <a:pt x="130" y="599"/>
                  <a:pt x="161" y="568"/>
                  <a:pt x="167" y="527"/>
                </a:cubicBezTo>
                <a:cubicBezTo>
                  <a:pt x="194" y="382"/>
                  <a:pt x="215" y="237"/>
                  <a:pt x="236" y="98"/>
                </a:cubicBezTo>
                <a:cubicBezTo>
                  <a:pt x="243" y="57"/>
                  <a:pt x="208" y="8"/>
                  <a:pt x="167" y="1"/>
                </a:cubicBezTo>
                <a:cubicBezTo>
                  <a:pt x="163" y="1"/>
                  <a:pt x="160" y="0"/>
                  <a:pt x="15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/>
          <p:nvPr/>
        </p:nvSpPr>
        <p:spPr>
          <a:xfrm rot="-10210578">
            <a:off x="3507593" y="1230804"/>
            <a:ext cx="47722" cy="189414"/>
          </a:xfrm>
          <a:custGeom>
            <a:rect b="b" l="l" r="r" t="t"/>
            <a:pathLst>
              <a:path extrusionOk="0" h="770" w="194">
                <a:moveTo>
                  <a:pt x="104" y="0"/>
                </a:moveTo>
                <a:cubicBezTo>
                  <a:pt x="55" y="0"/>
                  <a:pt x="21" y="35"/>
                  <a:pt x="21" y="83"/>
                </a:cubicBezTo>
                <a:lnTo>
                  <a:pt x="21" y="104"/>
                </a:lnTo>
                <a:cubicBezTo>
                  <a:pt x="21" y="291"/>
                  <a:pt x="21" y="491"/>
                  <a:pt x="0" y="692"/>
                </a:cubicBezTo>
                <a:cubicBezTo>
                  <a:pt x="0" y="736"/>
                  <a:pt x="29" y="769"/>
                  <a:pt x="71" y="769"/>
                </a:cubicBezTo>
                <a:cubicBezTo>
                  <a:pt x="75" y="769"/>
                  <a:pt x="79" y="769"/>
                  <a:pt x="83" y="768"/>
                </a:cubicBezTo>
                <a:cubicBezTo>
                  <a:pt x="87" y="769"/>
                  <a:pt x="91" y="769"/>
                  <a:pt x="95" y="769"/>
                </a:cubicBezTo>
                <a:cubicBezTo>
                  <a:pt x="138" y="769"/>
                  <a:pt x="173" y="736"/>
                  <a:pt x="173" y="692"/>
                </a:cubicBezTo>
                <a:cubicBezTo>
                  <a:pt x="187" y="491"/>
                  <a:pt x="194" y="291"/>
                  <a:pt x="194" y="104"/>
                </a:cubicBezTo>
                <a:lnTo>
                  <a:pt x="194" y="83"/>
                </a:lnTo>
                <a:cubicBezTo>
                  <a:pt x="194" y="35"/>
                  <a:pt x="159" y="0"/>
                  <a:pt x="10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4"/>
          <p:cNvSpPr/>
          <p:nvPr/>
        </p:nvSpPr>
        <p:spPr>
          <a:xfrm flipH="1" rot="10210584">
            <a:off x="5380597" y="628521"/>
            <a:ext cx="90525" cy="207863"/>
          </a:xfrm>
          <a:custGeom>
            <a:rect b="b" l="l" r="r" t="t"/>
            <a:pathLst>
              <a:path extrusionOk="0" h="845" w="368">
                <a:moveTo>
                  <a:pt x="261" y="0"/>
                </a:moveTo>
                <a:cubicBezTo>
                  <a:pt x="224" y="0"/>
                  <a:pt x="193" y="29"/>
                  <a:pt x="187" y="62"/>
                </a:cubicBezTo>
                <a:cubicBezTo>
                  <a:pt x="132" y="283"/>
                  <a:pt x="69" y="505"/>
                  <a:pt x="0" y="733"/>
                </a:cubicBezTo>
                <a:lnTo>
                  <a:pt x="0" y="754"/>
                </a:lnTo>
                <a:cubicBezTo>
                  <a:pt x="0" y="788"/>
                  <a:pt x="21" y="823"/>
                  <a:pt x="63" y="844"/>
                </a:cubicBezTo>
                <a:cubicBezTo>
                  <a:pt x="67" y="845"/>
                  <a:pt x="71" y="845"/>
                  <a:pt x="76" y="845"/>
                </a:cubicBezTo>
                <a:cubicBezTo>
                  <a:pt x="114" y="845"/>
                  <a:pt x="154" y="819"/>
                  <a:pt x="166" y="782"/>
                </a:cubicBezTo>
                <a:cubicBezTo>
                  <a:pt x="236" y="560"/>
                  <a:pt x="298" y="325"/>
                  <a:pt x="346" y="110"/>
                </a:cubicBezTo>
                <a:cubicBezTo>
                  <a:pt x="367" y="62"/>
                  <a:pt x="332" y="13"/>
                  <a:pt x="291" y="6"/>
                </a:cubicBezTo>
                <a:cubicBezTo>
                  <a:pt x="281" y="2"/>
                  <a:pt x="271" y="0"/>
                  <a:pt x="26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/>
          <p:nvPr/>
        </p:nvSpPr>
        <p:spPr>
          <a:xfrm flipH="1" rot="10210584">
            <a:off x="5504114" y="924907"/>
            <a:ext cx="59776" cy="147595"/>
          </a:xfrm>
          <a:custGeom>
            <a:rect b="b" l="l" r="r" t="t"/>
            <a:pathLst>
              <a:path extrusionOk="0" h="600" w="243">
                <a:moveTo>
                  <a:pt x="156" y="0"/>
                </a:moveTo>
                <a:cubicBezTo>
                  <a:pt x="117" y="0"/>
                  <a:pt x="76" y="32"/>
                  <a:pt x="70" y="70"/>
                </a:cubicBezTo>
                <a:cubicBezTo>
                  <a:pt x="56" y="209"/>
                  <a:pt x="28" y="354"/>
                  <a:pt x="1" y="493"/>
                </a:cubicBezTo>
                <a:lnTo>
                  <a:pt x="1" y="513"/>
                </a:lnTo>
                <a:cubicBezTo>
                  <a:pt x="1" y="555"/>
                  <a:pt x="28" y="589"/>
                  <a:pt x="63" y="596"/>
                </a:cubicBezTo>
                <a:cubicBezTo>
                  <a:pt x="71" y="598"/>
                  <a:pt x="79" y="599"/>
                  <a:pt x="87" y="599"/>
                </a:cubicBezTo>
                <a:cubicBezTo>
                  <a:pt x="130" y="599"/>
                  <a:pt x="161" y="568"/>
                  <a:pt x="167" y="527"/>
                </a:cubicBezTo>
                <a:cubicBezTo>
                  <a:pt x="194" y="382"/>
                  <a:pt x="215" y="237"/>
                  <a:pt x="236" y="98"/>
                </a:cubicBezTo>
                <a:cubicBezTo>
                  <a:pt x="243" y="57"/>
                  <a:pt x="208" y="8"/>
                  <a:pt x="167" y="1"/>
                </a:cubicBezTo>
                <a:cubicBezTo>
                  <a:pt x="163" y="1"/>
                  <a:pt x="160" y="0"/>
                  <a:pt x="15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4"/>
          <p:cNvSpPr/>
          <p:nvPr/>
        </p:nvSpPr>
        <p:spPr>
          <a:xfrm rot="-10210584">
            <a:off x="4100831" y="-48906"/>
            <a:ext cx="121028" cy="193842"/>
          </a:xfrm>
          <a:custGeom>
            <a:rect b="b" l="l" r="r" t="t"/>
            <a:pathLst>
              <a:path extrusionOk="0" h="788" w="492">
                <a:moveTo>
                  <a:pt x="397" y="0"/>
                </a:moveTo>
                <a:cubicBezTo>
                  <a:pt x="363" y="0"/>
                  <a:pt x="329" y="16"/>
                  <a:pt x="319" y="47"/>
                </a:cubicBezTo>
                <a:cubicBezTo>
                  <a:pt x="222" y="247"/>
                  <a:pt x="118" y="455"/>
                  <a:pt x="8" y="663"/>
                </a:cubicBezTo>
                <a:cubicBezTo>
                  <a:pt x="1" y="683"/>
                  <a:pt x="1" y="690"/>
                  <a:pt x="1" y="704"/>
                </a:cubicBezTo>
                <a:cubicBezTo>
                  <a:pt x="1" y="739"/>
                  <a:pt x="14" y="766"/>
                  <a:pt x="49" y="773"/>
                </a:cubicBezTo>
                <a:cubicBezTo>
                  <a:pt x="61" y="783"/>
                  <a:pt x="75" y="788"/>
                  <a:pt x="90" y="788"/>
                </a:cubicBezTo>
                <a:cubicBezTo>
                  <a:pt x="118" y="788"/>
                  <a:pt x="146" y="771"/>
                  <a:pt x="160" y="739"/>
                </a:cubicBezTo>
                <a:cubicBezTo>
                  <a:pt x="277" y="524"/>
                  <a:pt x="381" y="317"/>
                  <a:pt x="471" y="116"/>
                </a:cubicBezTo>
                <a:cubicBezTo>
                  <a:pt x="492" y="74"/>
                  <a:pt x="471" y="26"/>
                  <a:pt x="430" y="5"/>
                </a:cubicBezTo>
                <a:cubicBezTo>
                  <a:pt x="419" y="2"/>
                  <a:pt x="408" y="0"/>
                  <a:pt x="397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/>
          <p:nvPr/>
        </p:nvSpPr>
        <p:spPr>
          <a:xfrm rot="-10210584">
            <a:off x="3954272" y="213219"/>
            <a:ext cx="87081" cy="139723"/>
          </a:xfrm>
          <a:custGeom>
            <a:rect b="b" l="l" r="r" t="t"/>
            <a:pathLst>
              <a:path extrusionOk="0" h="568" w="354">
                <a:moveTo>
                  <a:pt x="257" y="1"/>
                </a:moveTo>
                <a:cubicBezTo>
                  <a:pt x="225" y="1"/>
                  <a:pt x="195" y="20"/>
                  <a:pt x="180" y="51"/>
                </a:cubicBezTo>
                <a:cubicBezTo>
                  <a:pt x="132" y="189"/>
                  <a:pt x="69" y="320"/>
                  <a:pt x="7" y="452"/>
                </a:cubicBezTo>
                <a:cubicBezTo>
                  <a:pt x="0" y="459"/>
                  <a:pt x="0" y="473"/>
                  <a:pt x="0" y="487"/>
                </a:cubicBezTo>
                <a:cubicBezTo>
                  <a:pt x="0" y="521"/>
                  <a:pt x="14" y="556"/>
                  <a:pt x="49" y="563"/>
                </a:cubicBezTo>
                <a:cubicBezTo>
                  <a:pt x="61" y="566"/>
                  <a:pt x="73" y="568"/>
                  <a:pt x="85" y="568"/>
                </a:cubicBezTo>
                <a:cubicBezTo>
                  <a:pt x="120" y="568"/>
                  <a:pt x="151" y="552"/>
                  <a:pt x="166" y="521"/>
                </a:cubicBezTo>
                <a:cubicBezTo>
                  <a:pt x="222" y="390"/>
                  <a:pt x="277" y="251"/>
                  <a:pt x="339" y="120"/>
                </a:cubicBezTo>
                <a:cubicBezTo>
                  <a:pt x="353" y="78"/>
                  <a:pt x="339" y="23"/>
                  <a:pt x="291" y="9"/>
                </a:cubicBezTo>
                <a:cubicBezTo>
                  <a:pt x="280" y="4"/>
                  <a:pt x="268" y="1"/>
                  <a:pt x="25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4"/>
          <p:cNvSpPr/>
          <p:nvPr/>
        </p:nvSpPr>
        <p:spPr>
          <a:xfrm rot="-10210584">
            <a:off x="3789897" y="442852"/>
            <a:ext cx="97167" cy="184248"/>
          </a:xfrm>
          <a:custGeom>
            <a:rect b="b" l="l" r="r" t="t"/>
            <a:pathLst>
              <a:path extrusionOk="0" h="749" w="395">
                <a:moveTo>
                  <a:pt x="292" y="1"/>
                </a:moveTo>
                <a:cubicBezTo>
                  <a:pt x="256" y="1"/>
                  <a:pt x="225" y="25"/>
                  <a:pt x="215" y="56"/>
                </a:cubicBezTo>
                <a:cubicBezTo>
                  <a:pt x="145" y="243"/>
                  <a:pt x="76" y="430"/>
                  <a:pt x="7" y="624"/>
                </a:cubicBezTo>
                <a:cubicBezTo>
                  <a:pt x="0" y="638"/>
                  <a:pt x="0" y="645"/>
                  <a:pt x="0" y="659"/>
                </a:cubicBezTo>
                <a:cubicBezTo>
                  <a:pt x="0" y="693"/>
                  <a:pt x="14" y="728"/>
                  <a:pt x="55" y="742"/>
                </a:cubicBezTo>
                <a:cubicBezTo>
                  <a:pt x="65" y="746"/>
                  <a:pt x="76" y="749"/>
                  <a:pt x="86" y="749"/>
                </a:cubicBezTo>
                <a:cubicBezTo>
                  <a:pt x="121" y="749"/>
                  <a:pt x="156" y="725"/>
                  <a:pt x="166" y="693"/>
                </a:cubicBezTo>
                <a:cubicBezTo>
                  <a:pt x="249" y="499"/>
                  <a:pt x="318" y="313"/>
                  <a:pt x="374" y="119"/>
                </a:cubicBezTo>
                <a:cubicBezTo>
                  <a:pt x="395" y="70"/>
                  <a:pt x="367" y="22"/>
                  <a:pt x="325" y="8"/>
                </a:cubicBezTo>
                <a:cubicBezTo>
                  <a:pt x="314" y="3"/>
                  <a:pt x="303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4"/>
          <p:cNvSpPr/>
          <p:nvPr/>
        </p:nvSpPr>
        <p:spPr>
          <a:xfrm rot="-10210584">
            <a:off x="3672788" y="667333"/>
            <a:ext cx="90525" cy="207863"/>
          </a:xfrm>
          <a:custGeom>
            <a:rect b="b" l="l" r="r" t="t"/>
            <a:pathLst>
              <a:path extrusionOk="0" h="845" w="368">
                <a:moveTo>
                  <a:pt x="261" y="0"/>
                </a:moveTo>
                <a:cubicBezTo>
                  <a:pt x="224" y="0"/>
                  <a:pt x="193" y="29"/>
                  <a:pt x="187" y="62"/>
                </a:cubicBezTo>
                <a:cubicBezTo>
                  <a:pt x="132" y="283"/>
                  <a:pt x="69" y="505"/>
                  <a:pt x="0" y="733"/>
                </a:cubicBezTo>
                <a:lnTo>
                  <a:pt x="0" y="754"/>
                </a:lnTo>
                <a:cubicBezTo>
                  <a:pt x="0" y="788"/>
                  <a:pt x="21" y="823"/>
                  <a:pt x="63" y="844"/>
                </a:cubicBezTo>
                <a:cubicBezTo>
                  <a:pt x="67" y="845"/>
                  <a:pt x="71" y="845"/>
                  <a:pt x="76" y="845"/>
                </a:cubicBezTo>
                <a:cubicBezTo>
                  <a:pt x="114" y="845"/>
                  <a:pt x="154" y="819"/>
                  <a:pt x="166" y="782"/>
                </a:cubicBezTo>
                <a:cubicBezTo>
                  <a:pt x="236" y="560"/>
                  <a:pt x="298" y="325"/>
                  <a:pt x="346" y="110"/>
                </a:cubicBezTo>
                <a:cubicBezTo>
                  <a:pt x="367" y="62"/>
                  <a:pt x="332" y="13"/>
                  <a:pt x="291" y="6"/>
                </a:cubicBezTo>
                <a:cubicBezTo>
                  <a:pt x="281" y="2"/>
                  <a:pt x="271" y="0"/>
                  <a:pt x="26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/>
          <p:nvPr/>
        </p:nvSpPr>
        <p:spPr>
          <a:xfrm rot="-10210584">
            <a:off x="3580021" y="963719"/>
            <a:ext cx="59776" cy="147595"/>
          </a:xfrm>
          <a:custGeom>
            <a:rect b="b" l="l" r="r" t="t"/>
            <a:pathLst>
              <a:path extrusionOk="0" h="600" w="243">
                <a:moveTo>
                  <a:pt x="156" y="0"/>
                </a:moveTo>
                <a:cubicBezTo>
                  <a:pt x="117" y="0"/>
                  <a:pt x="76" y="32"/>
                  <a:pt x="70" y="70"/>
                </a:cubicBezTo>
                <a:cubicBezTo>
                  <a:pt x="56" y="209"/>
                  <a:pt x="28" y="354"/>
                  <a:pt x="1" y="493"/>
                </a:cubicBezTo>
                <a:lnTo>
                  <a:pt x="1" y="513"/>
                </a:lnTo>
                <a:cubicBezTo>
                  <a:pt x="1" y="555"/>
                  <a:pt x="28" y="589"/>
                  <a:pt x="63" y="596"/>
                </a:cubicBezTo>
                <a:cubicBezTo>
                  <a:pt x="71" y="598"/>
                  <a:pt x="79" y="599"/>
                  <a:pt x="87" y="599"/>
                </a:cubicBezTo>
                <a:cubicBezTo>
                  <a:pt x="130" y="599"/>
                  <a:pt x="161" y="568"/>
                  <a:pt x="167" y="527"/>
                </a:cubicBezTo>
                <a:cubicBezTo>
                  <a:pt x="194" y="382"/>
                  <a:pt x="215" y="237"/>
                  <a:pt x="236" y="98"/>
                </a:cubicBezTo>
                <a:cubicBezTo>
                  <a:pt x="243" y="57"/>
                  <a:pt x="208" y="8"/>
                  <a:pt x="167" y="1"/>
                </a:cubicBezTo>
                <a:cubicBezTo>
                  <a:pt x="163" y="1"/>
                  <a:pt x="160" y="0"/>
                  <a:pt x="15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/>
          <p:nvPr/>
        </p:nvSpPr>
        <p:spPr>
          <a:xfrm flipH="1" rot="10210584">
            <a:off x="4922052" y="-87719"/>
            <a:ext cx="121028" cy="193842"/>
          </a:xfrm>
          <a:custGeom>
            <a:rect b="b" l="l" r="r" t="t"/>
            <a:pathLst>
              <a:path extrusionOk="0" h="788" w="492">
                <a:moveTo>
                  <a:pt x="397" y="0"/>
                </a:moveTo>
                <a:cubicBezTo>
                  <a:pt x="363" y="0"/>
                  <a:pt x="329" y="16"/>
                  <a:pt x="319" y="47"/>
                </a:cubicBezTo>
                <a:cubicBezTo>
                  <a:pt x="222" y="247"/>
                  <a:pt x="118" y="455"/>
                  <a:pt x="8" y="663"/>
                </a:cubicBezTo>
                <a:cubicBezTo>
                  <a:pt x="1" y="683"/>
                  <a:pt x="1" y="690"/>
                  <a:pt x="1" y="704"/>
                </a:cubicBezTo>
                <a:cubicBezTo>
                  <a:pt x="1" y="739"/>
                  <a:pt x="14" y="766"/>
                  <a:pt x="49" y="773"/>
                </a:cubicBezTo>
                <a:cubicBezTo>
                  <a:pt x="61" y="783"/>
                  <a:pt x="75" y="788"/>
                  <a:pt x="90" y="788"/>
                </a:cubicBezTo>
                <a:cubicBezTo>
                  <a:pt x="118" y="788"/>
                  <a:pt x="146" y="771"/>
                  <a:pt x="160" y="739"/>
                </a:cubicBezTo>
                <a:cubicBezTo>
                  <a:pt x="277" y="524"/>
                  <a:pt x="381" y="317"/>
                  <a:pt x="471" y="116"/>
                </a:cubicBezTo>
                <a:cubicBezTo>
                  <a:pt x="492" y="74"/>
                  <a:pt x="471" y="26"/>
                  <a:pt x="430" y="5"/>
                </a:cubicBezTo>
                <a:cubicBezTo>
                  <a:pt x="419" y="2"/>
                  <a:pt x="408" y="0"/>
                  <a:pt x="397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/>
          <p:nvPr/>
        </p:nvSpPr>
        <p:spPr>
          <a:xfrm flipH="1" rot="10210584">
            <a:off x="5102558" y="174406"/>
            <a:ext cx="87081" cy="139723"/>
          </a:xfrm>
          <a:custGeom>
            <a:rect b="b" l="l" r="r" t="t"/>
            <a:pathLst>
              <a:path extrusionOk="0" h="568" w="354">
                <a:moveTo>
                  <a:pt x="257" y="1"/>
                </a:moveTo>
                <a:cubicBezTo>
                  <a:pt x="225" y="1"/>
                  <a:pt x="195" y="20"/>
                  <a:pt x="180" y="51"/>
                </a:cubicBezTo>
                <a:cubicBezTo>
                  <a:pt x="132" y="189"/>
                  <a:pt x="69" y="320"/>
                  <a:pt x="7" y="452"/>
                </a:cubicBezTo>
                <a:cubicBezTo>
                  <a:pt x="0" y="459"/>
                  <a:pt x="0" y="473"/>
                  <a:pt x="0" y="487"/>
                </a:cubicBezTo>
                <a:cubicBezTo>
                  <a:pt x="0" y="521"/>
                  <a:pt x="14" y="556"/>
                  <a:pt x="49" y="563"/>
                </a:cubicBezTo>
                <a:cubicBezTo>
                  <a:pt x="61" y="566"/>
                  <a:pt x="73" y="568"/>
                  <a:pt x="85" y="568"/>
                </a:cubicBezTo>
                <a:cubicBezTo>
                  <a:pt x="120" y="568"/>
                  <a:pt x="151" y="552"/>
                  <a:pt x="166" y="521"/>
                </a:cubicBezTo>
                <a:cubicBezTo>
                  <a:pt x="222" y="390"/>
                  <a:pt x="277" y="251"/>
                  <a:pt x="339" y="120"/>
                </a:cubicBezTo>
                <a:cubicBezTo>
                  <a:pt x="353" y="78"/>
                  <a:pt x="339" y="23"/>
                  <a:pt x="291" y="9"/>
                </a:cubicBezTo>
                <a:cubicBezTo>
                  <a:pt x="280" y="4"/>
                  <a:pt x="268" y="1"/>
                  <a:pt x="25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/>
          <p:nvPr/>
        </p:nvSpPr>
        <p:spPr>
          <a:xfrm flipH="1" rot="10210584">
            <a:off x="5256847" y="404040"/>
            <a:ext cx="97167" cy="184248"/>
          </a:xfrm>
          <a:custGeom>
            <a:rect b="b" l="l" r="r" t="t"/>
            <a:pathLst>
              <a:path extrusionOk="0" h="749" w="395">
                <a:moveTo>
                  <a:pt x="292" y="1"/>
                </a:moveTo>
                <a:cubicBezTo>
                  <a:pt x="256" y="1"/>
                  <a:pt x="225" y="25"/>
                  <a:pt x="215" y="56"/>
                </a:cubicBezTo>
                <a:cubicBezTo>
                  <a:pt x="145" y="243"/>
                  <a:pt x="76" y="430"/>
                  <a:pt x="7" y="624"/>
                </a:cubicBezTo>
                <a:cubicBezTo>
                  <a:pt x="0" y="638"/>
                  <a:pt x="0" y="645"/>
                  <a:pt x="0" y="659"/>
                </a:cubicBezTo>
                <a:cubicBezTo>
                  <a:pt x="0" y="693"/>
                  <a:pt x="14" y="728"/>
                  <a:pt x="55" y="742"/>
                </a:cubicBezTo>
                <a:cubicBezTo>
                  <a:pt x="65" y="746"/>
                  <a:pt x="76" y="749"/>
                  <a:pt x="86" y="749"/>
                </a:cubicBezTo>
                <a:cubicBezTo>
                  <a:pt x="121" y="749"/>
                  <a:pt x="156" y="725"/>
                  <a:pt x="166" y="693"/>
                </a:cubicBezTo>
                <a:cubicBezTo>
                  <a:pt x="249" y="499"/>
                  <a:pt x="318" y="313"/>
                  <a:pt x="374" y="119"/>
                </a:cubicBezTo>
                <a:cubicBezTo>
                  <a:pt x="395" y="70"/>
                  <a:pt x="367" y="22"/>
                  <a:pt x="325" y="8"/>
                </a:cubicBezTo>
                <a:cubicBezTo>
                  <a:pt x="314" y="3"/>
                  <a:pt x="303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/>
          <p:nvPr/>
        </p:nvSpPr>
        <p:spPr>
          <a:xfrm flipH="1" rot="10210584">
            <a:off x="5380597" y="628521"/>
            <a:ext cx="90525" cy="207863"/>
          </a:xfrm>
          <a:custGeom>
            <a:rect b="b" l="l" r="r" t="t"/>
            <a:pathLst>
              <a:path extrusionOk="0" h="845" w="368">
                <a:moveTo>
                  <a:pt x="261" y="0"/>
                </a:moveTo>
                <a:cubicBezTo>
                  <a:pt x="224" y="0"/>
                  <a:pt x="193" y="29"/>
                  <a:pt x="187" y="62"/>
                </a:cubicBezTo>
                <a:cubicBezTo>
                  <a:pt x="132" y="283"/>
                  <a:pt x="69" y="505"/>
                  <a:pt x="0" y="733"/>
                </a:cubicBezTo>
                <a:lnTo>
                  <a:pt x="0" y="754"/>
                </a:lnTo>
                <a:cubicBezTo>
                  <a:pt x="0" y="788"/>
                  <a:pt x="21" y="823"/>
                  <a:pt x="63" y="844"/>
                </a:cubicBezTo>
                <a:cubicBezTo>
                  <a:pt x="67" y="845"/>
                  <a:pt x="71" y="845"/>
                  <a:pt x="76" y="845"/>
                </a:cubicBezTo>
                <a:cubicBezTo>
                  <a:pt x="114" y="845"/>
                  <a:pt x="154" y="819"/>
                  <a:pt x="166" y="782"/>
                </a:cubicBezTo>
                <a:cubicBezTo>
                  <a:pt x="236" y="560"/>
                  <a:pt x="298" y="325"/>
                  <a:pt x="346" y="110"/>
                </a:cubicBezTo>
                <a:cubicBezTo>
                  <a:pt x="367" y="62"/>
                  <a:pt x="332" y="13"/>
                  <a:pt x="291" y="6"/>
                </a:cubicBezTo>
                <a:cubicBezTo>
                  <a:pt x="281" y="2"/>
                  <a:pt x="271" y="0"/>
                  <a:pt x="26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/>
          <p:nvPr/>
        </p:nvSpPr>
        <p:spPr>
          <a:xfrm flipH="1" rot="10210584">
            <a:off x="5504114" y="924907"/>
            <a:ext cx="59776" cy="147595"/>
          </a:xfrm>
          <a:custGeom>
            <a:rect b="b" l="l" r="r" t="t"/>
            <a:pathLst>
              <a:path extrusionOk="0" h="600" w="243">
                <a:moveTo>
                  <a:pt x="156" y="0"/>
                </a:moveTo>
                <a:cubicBezTo>
                  <a:pt x="117" y="0"/>
                  <a:pt x="76" y="32"/>
                  <a:pt x="70" y="70"/>
                </a:cubicBezTo>
                <a:cubicBezTo>
                  <a:pt x="56" y="209"/>
                  <a:pt x="28" y="354"/>
                  <a:pt x="1" y="493"/>
                </a:cubicBezTo>
                <a:lnTo>
                  <a:pt x="1" y="513"/>
                </a:lnTo>
                <a:cubicBezTo>
                  <a:pt x="1" y="555"/>
                  <a:pt x="28" y="589"/>
                  <a:pt x="63" y="596"/>
                </a:cubicBezTo>
                <a:cubicBezTo>
                  <a:pt x="71" y="598"/>
                  <a:pt x="79" y="599"/>
                  <a:pt x="87" y="599"/>
                </a:cubicBezTo>
                <a:cubicBezTo>
                  <a:pt x="130" y="599"/>
                  <a:pt x="161" y="568"/>
                  <a:pt x="167" y="527"/>
                </a:cubicBezTo>
                <a:cubicBezTo>
                  <a:pt x="194" y="382"/>
                  <a:pt x="215" y="237"/>
                  <a:pt x="236" y="98"/>
                </a:cubicBezTo>
                <a:cubicBezTo>
                  <a:pt x="243" y="57"/>
                  <a:pt x="208" y="8"/>
                  <a:pt x="167" y="1"/>
                </a:cubicBezTo>
                <a:cubicBezTo>
                  <a:pt x="163" y="1"/>
                  <a:pt x="160" y="0"/>
                  <a:pt x="15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 txBox="1"/>
          <p:nvPr>
            <p:ph type="title"/>
          </p:nvPr>
        </p:nvSpPr>
        <p:spPr>
          <a:xfrm>
            <a:off x="2370900" y="1512842"/>
            <a:ext cx="4402200" cy="9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7" name="Google Shape;97;p14"/>
          <p:cNvSpPr txBox="1"/>
          <p:nvPr>
            <p:ph idx="1" type="subTitle"/>
          </p:nvPr>
        </p:nvSpPr>
        <p:spPr>
          <a:xfrm>
            <a:off x="1831500" y="2512920"/>
            <a:ext cx="5481000" cy="13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/>
          <p:nvPr/>
        </p:nvSpPr>
        <p:spPr>
          <a:xfrm flipH="1" rot="10210578">
            <a:off x="5588595" y="1191992"/>
            <a:ext cx="47722" cy="189414"/>
          </a:xfrm>
          <a:custGeom>
            <a:rect b="b" l="l" r="r" t="t"/>
            <a:pathLst>
              <a:path extrusionOk="0" h="770" w="194">
                <a:moveTo>
                  <a:pt x="104" y="0"/>
                </a:moveTo>
                <a:cubicBezTo>
                  <a:pt x="55" y="0"/>
                  <a:pt x="21" y="35"/>
                  <a:pt x="21" y="83"/>
                </a:cubicBezTo>
                <a:lnTo>
                  <a:pt x="21" y="104"/>
                </a:lnTo>
                <a:cubicBezTo>
                  <a:pt x="21" y="291"/>
                  <a:pt x="21" y="491"/>
                  <a:pt x="0" y="692"/>
                </a:cubicBezTo>
                <a:cubicBezTo>
                  <a:pt x="0" y="736"/>
                  <a:pt x="29" y="769"/>
                  <a:pt x="71" y="769"/>
                </a:cubicBezTo>
                <a:cubicBezTo>
                  <a:pt x="75" y="769"/>
                  <a:pt x="79" y="769"/>
                  <a:pt x="83" y="768"/>
                </a:cubicBezTo>
                <a:cubicBezTo>
                  <a:pt x="87" y="769"/>
                  <a:pt x="91" y="769"/>
                  <a:pt x="95" y="769"/>
                </a:cubicBezTo>
                <a:cubicBezTo>
                  <a:pt x="138" y="769"/>
                  <a:pt x="173" y="736"/>
                  <a:pt x="173" y="692"/>
                </a:cubicBezTo>
                <a:cubicBezTo>
                  <a:pt x="187" y="491"/>
                  <a:pt x="194" y="291"/>
                  <a:pt x="194" y="104"/>
                </a:cubicBezTo>
                <a:lnTo>
                  <a:pt x="194" y="83"/>
                </a:lnTo>
                <a:cubicBezTo>
                  <a:pt x="194" y="35"/>
                  <a:pt x="159" y="0"/>
                  <a:pt x="10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" name="Google Shape;99;p14"/>
          <p:cNvGrpSpPr/>
          <p:nvPr/>
        </p:nvGrpSpPr>
        <p:grpSpPr>
          <a:xfrm>
            <a:off x="-227638" y="4297267"/>
            <a:ext cx="1976396" cy="901582"/>
            <a:chOff x="3967525" y="3427700"/>
            <a:chExt cx="529950" cy="241750"/>
          </a:xfrm>
        </p:grpSpPr>
        <p:sp>
          <p:nvSpPr>
            <p:cNvPr id="100" name="Google Shape;100;p14"/>
            <p:cNvSpPr/>
            <p:nvPr/>
          </p:nvSpPr>
          <p:spPr>
            <a:xfrm>
              <a:off x="3967525" y="3427700"/>
              <a:ext cx="529950" cy="240000"/>
            </a:xfrm>
            <a:custGeom>
              <a:rect b="b" l="l" r="r" t="t"/>
              <a:pathLst>
                <a:path extrusionOk="0" h="9600" w="21198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3967850" y="3452100"/>
              <a:ext cx="509025" cy="217350"/>
            </a:xfrm>
            <a:custGeom>
              <a:rect b="b" l="l" r="r" t="t"/>
              <a:pathLst>
                <a:path extrusionOk="0" h="8694" w="20361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" name="Google Shape;102;p14"/>
          <p:cNvGrpSpPr/>
          <p:nvPr/>
        </p:nvGrpSpPr>
        <p:grpSpPr>
          <a:xfrm flipH="1">
            <a:off x="7498675" y="-5"/>
            <a:ext cx="1528185" cy="528825"/>
            <a:chOff x="6438300" y="4207200"/>
            <a:chExt cx="2705710" cy="936305"/>
          </a:xfrm>
        </p:grpSpPr>
        <p:sp>
          <p:nvSpPr>
            <p:cNvPr id="103" name="Google Shape;103;p14"/>
            <p:cNvSpPr/>
            <p:nvPr/>
          </p:nvSpPr>
          <p:spPr>
            <a:xfrm>
              <a:off x="6438300" y="4207200"/>
              <a:ext cx="2705710" cy="935536"/>
            </a:xfrm>
            <a:custGeom>
              <a:rect b="b" l="l" r="r" t="t"/>
              <a:pathLst>
                <a:path extrusionOk="0" h="9708" w="28077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6719114" y="4429904"/>
              <a:ext cx="2397623" cy="713601"/>
            </a:xfrm>
            <a:custGeom>
              <a:rect b="b" l="l" r="r" t="t"/>
              <a:pathLst>
                <a:path extrusionOk="0" h="7405" w="2488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" name="Google Shape;105;p14"/>
          <p:cNvSpPr/>
          <p:nvPr/>
        </p:nvSpPr>
        <p:spPr>
          <a:xfrm rot="4929854">
            <a:off x="8825674" y="4065019"/>
            <a:ext cx="42725" cy="174205"/>
          </a:xfrm>
          <a:custGeom>
            <a:rect b="b" l="l" r="r" t="t"/>
            <a:pathLst>
              <a:path extrusionOk="0" h="791" w="194">
                <a:moveTo>
                  <a:pt x="97" y="1"/>
                </a:moveTo>
                <a:cubicBezTo>
                  <a:pt x="49" y="1"/>
                  <a:pt x="14" y="33"/>
                  <a:pt x="14" y="78"/>
                </a:cubicBezTo>
                <a:cubicBezTo>
                  <a:pt x="7" y="278"/>
                  <a:pt x="0" y="486"/>
                  <a:pt x="0" y="687"/>
                </a:cubicBezTo>
                <a:cubicBezTo>
                  <a:pt x="0" y="735"/>
                  <a:pt x="42" y="770"/>
                  <a:pt x="83" y="790"/>
                </a:cubicBezTo>
                <a:cubicBezTo>
                  <a:pt x="125" y="790"/>
                  <a:pt x="173" y="756"/>
                  <a:pt x="173" y="700"/>
                </a:cubicBezTo>
                <a:cubicBezTo>
                  <a:pt x="173" y="493"/>
                  <a:pt x="180" y="292"/>
                  <a:pt x="187" y="98"/>
                </a:cubicBezTo>
                <a:cubicBezTo>
                  <a:pt x="194" y="43"/>
                  <a:pt x="159" y="1"/>
                  <a:pt x="111" y="1"/>
                </a:cubicBezTo>
                <a:cubicBezTo>
                  <a:pt x="106" y="1"/>
                  <a:pt x="101" y="1"/>
                  <a:pt x="9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/>
          <p:nvPr/>
        </p:nvSpPr>
        <p:spPr>
          <a:xfrm rot="4929860">
            <a:off x="8563277" y="4123946"/>
            <a:ext cx="44487" cy="135884"/>
          </a:xfrm>
          <a:custGeom>
            <a:rect b="b" l="l" r="r" t="t"/>
            <a:pathLst>
              <a:path extrusionOk="0" h="617" w="202">
                <a:moveTo>
                  <a:pt x="91" y="1"/>
                </a:moveTo>
                <a:cubicBezTo>
                  <a:pt x="35" y="1"/>
                  <a:pt x="1" y="42"/>
                  <a:pt x="1" y="91"/>
                </a:cubicBezTo>
                <a:cubicBezTo>
                  <a:pt x="1" y="243"/>
                  <a:pt x="8" y="381"/>
                  <a:pt x="29" y="540"/>
                </a:cubicBezTo>
                <a:cubicBezTo>
                  <a:pt x="35" y="582"/>
                  <a:pt x="70" y="617"/>
                  <a:pt x="119" y="617"/>
                </a:cubicBezTo>
                <a:cubicBezTo>
                  <a:pt x="167" y="610"/>
                  <a:pt x="202" y="561"/>
                  <a:pt x="202" y="520"/>
                </a:cubicBezTo>
                <a:cubicBezTo>
                  <a:pt x="195" y="374"/>
                  <a:pt x="181" y="229"/>
                  <a:pt x="174" y="91"/>
                </a:cubicBezTo>
                <a:cubicBezTo>
                  <a:pt x="174" y="35"/>
                  <a:pt x="139" y="1"/>
                  <a:pt x="91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/>
          <p:nvPr/>
        </p:nvSpPr>
        <p:spPr>
          <a:xfrm rot="4929854">
            <a:off x="9057963" y="4041721"/>
            <a:ext cx="55058" cy="188961"/>
          </a:xfrm>
          <a:custGeom>
            <a:rect b="b" l="l" r="r" t="t"/>
            <a:pathLst>
              <a:path extrusionOk="0" h="858" w="250">
                <a:moveTo>
                  <a:pt x="155" y="0"/>
                </a:moveTo>
                <a:cubicBezTo>
                  <a:pt x="120" y="0"/>
                  <a:pt x="88" y="30"/>
                  <a:pt x="77" y="66"/>
                </a:cubicBezTo>
                <a:cubicBezTo>
                  <a:pt x="42" y="301"/>
                  <a:pt x="21" y="529"/>
                  <a:pt x="0" y="771"/>
                </a:cubicBezTo>
                <a:cubicBezTo>
                  <a:pt x="0" y="813"/>
                  <a:pt x="35" y="848"/>
                  <a:pt x="70" y="855"/>
                </a:cubicBezTo>
                <a:cubicBezTo>
                  <a:pt x="78" y="857"/>
                  <a:pt x="86" y="858"/>
                  <a:pt x="93" y="858"/>
                </a:cubicBezTo>
                <a:cubicBezTo>
                  <a:pt x="137" y="858"/>
                  <a:pt x="167" y="825"/>
                  <a:pt x="167" y="778"/>
                </a:cubicBezTo>
                <a:cubicBezTo>
                  <a:pt x="180" y="550"/>
                  <a:pt x="208" y="322"/>
                  <a:pt x="243" y="93"/>
                </a:cubicBezTo>
                <a:cubicBezTo>
                  <a:pt x="250" y="52"/>
                  <a:pt x="215" y="10"/>
                  <a:pt x="173" y="3"/>
                </a:cubicBezTo>
                <a:cubicBezTo>
                  <a:pt x="167" y="1"/>
                  <a:pt x="161" y="0"/>
                  <a:pt x="15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/>
          <p:nvPr/>
        </p:nvSpPr>
        <p:spPr>
          <a:xfrm rot="4929854">
            <a:off x="8304703" y="4156081"/>
            <a:ext cx="61224" cy="191163"/>
          </a:xfrm>
          <a:custGeom>
            <a:rect b="b" l="l" r="r" t="t"/>
            <a:pathLst>
              <a:path extrusionOk="0" h="868" w="278">
                <a:moveTo>
                  <a:pt x="95" y="1"/>
                </a:moveTo>
                <a:cubicBezTo>
                  <a:pt x="91" y="1"/>
                  <a:pt x="88" y="1"/>
                  <a:pt x="84" y="2"/>
                </a:cubicBezTo>
                <a:cubicBezTo>
                  <a:pt x="36" y="9"/>
                  <a:pt x="1" y="43"/>
                  <a:pt x="1" y="92"/>
                </a:cubicBezTo>
                <a:lnTo>
                  <a:pt x="1" y="106"/>
                </a:lnTo>
                <a:cubicBezTo>
                  <a:pt x="29" y="341"/>
                  <a:pt x="63" y="576"/>
                  <a:pt x="98" y="798"/>
                </a:cubicBezTo>
                <a:cubicBezTo>
                  <a:pt x="104" y="836"/>
                  <a:pt x="151" y="868"/>
                  <a:pt x="191" y="868"/>
                </a:cubicBezTo>
                <a:cubicBezTo>
                  <a:pt x="194" y="868"/>
                  <a:pt x="198" y="867"/>
                  <a:pt x="202" y="867"/>
                </a:cubicBezTo>
                <a:cubicBezTo>
                  <a:pt x="243" y="860"/>
                  <a:pt x="278" y="804"/>
                  <a:pt x="271" y="763"/>
                </a:cubicBezTo>
                <a:cubicBezTo>
                  <a:pt x="236" y="542"/>
                  <a:pt x="202" y="306"/>
                  <a:pt x="174" y="78"/>
                </a:cubicBezTo>
                <a:cubicBezTo>
                  <a:pt x="168" y="34"/>
                  <a:pt x="132" y="1"/>
                  <a:pt x="9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/>
          <p:nvPr/>
        </p:nvSpPr>
        <p:spPr>
          <a:xfrm rot="4929854">
            <a:off x="9314234" y="4077116"/>
            <a:ext cx="59683" cy="131700"/>
          </a:xfrm>
          <a:custGeom>
            <a:rect b="b" l="l" r="r" t="t"/>
            <a:pathLst>
              <a:path extrusionOk="0" h="598" w="271">
                <a:moveTo>
                  <a:pt x="181" y="0"/>
                </a:moveTo>
                <a:cubicBezTo>
                  <a:pt x="142" y="0"/>
                  <a:pt x="97" y="27"/>
                  <a:pt x="90" y="70"/>
                </a:cubicBezTo>
                <a:cubicBezTo>
                  <a:pt x="63" y="209"/>
                  <a:pt x="28" y="354"/>
                  <a:pt x="0" y="493"/>
                </a:cubicBezTo>
                <a:lnTo>
                  <a:pt x="0" y="513"/>
                </a:lnTo>
                <a:cubicBezTo>
                  <a:pt x="0" y="555"/>
                  <a:pt x="28" y="589"/>
                  <a:pt x="70" y="596"/>
                </a:cubicBezTo>
                <a:cubicBezTo>
                  <a:pt x="74" y="597"/>
                  <a:pt x="79" y="597"/>
                  <a:pt x="84" y="597"/>
                </a:cubicBezTo>
                <a:cubicBezTo>
                  <a:pt x="132" y="597"/>
                  <a:pt x="167" y="565"/>
                  <a:pt x="173" y="527"/>
                </a:cubicBezTo>
                <a:cubicBezTo>
                  <a:pt x="201" y="382"/>
                  <a:pt x="229" y="243"/>
                  <a:pt x="263" y="105"/>
                </a:cubicBezTo>
                <a:cubicBezTo>
                  <a:pt x="270" y="63"/>
                  <a:pt x="236" y="8"/>
                  <a:pt x="194" y="1"/>
                </a:cubicBezTo>
                <a:cubicBezTo>
                  <a:pt x="190" y="0"/>
                  <a:pt x="186" y="0"/>
                  <a:pt x="18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4"/>
          <p:cNvSpPr/>
          <p:nvPr/>
        </p:nvSpPr>
        <p:spPr>
          <a:xfrm rot="4929854">
            <a:off x="8076412" y="4240784"/>
            <a:ext cx="68712" cy="168479"/>
          </a:xfrm>
          <a:custGeom>
            <a:rect b="b" l="l" r="r" t="t"/>
            <a:pathLst>
              <a:path extrusionOk="0" h="765" w="312">
                <a:moveTo>
                  <a:pt x="84" y="1"/>
                </a:moveTo>
                <a:cubicBezTo>
                  <a:pt x="79" y="1"/>
                  <a:pt x="74" y="1"/>
                  <a:pt x="69" y="2"/>
                </a:cubicBezTo>
                <a:cubicBezTo>
                  <a:pt x="28" y="9"/>
                  <a:pt x="0" y="44"/>
                  <a:pt x="0" y="92"/>
                </a:cubicBezTo>
                <a:cubicBezTo>
                  <a:pt x="0" y="99"/>
                  <a:pt x="14" y="106"/>
                  <a:pt x="14" y="106"/>
                </a:cubicBezTo>
                <a:cubicBezTo>
                  <a:pt x="48" y="306"/>
                  <a:pt x="90" y="507"/>
                  <a:pt x="138" y="701"/>
                </a:cubicBezTo>
                <a:cubicBezTo>
                  <a:pt x="151" y="738"/>
                  <a:pt x="191" y="764"/>
                  <a:pt x="229" y="764"/>
                </a:cubicBezTo>
                <a:cubicBezTo>
                  <a:pt x="234" y="764"/>
                  <a:pt x="238" y="764"/>
                  <a:pt x="242" y="763"/>
                </a:cubicBezTo>
                <a:cubicBezTo>
                  <a:pt x="291" y="756"/>
                  <a:pt x="311" y="701"/>
                  <a:pt x="304" y="659"/>
                </a:cubicBezTo>
                <a:cubicBezTo>
                  <a:pt x="263" y="459"/>
                  <a:pt x="221" y="272"/>
                  <a:pt x="173" y="71"/>
                </a:cubicBezTo>
                <a:cubicBezTo>
                  <a:pt x="167" y="28"/>
                  <a:pt x="127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4"/>
          <p:cNvSpPr/>
          <p:nvPr/>
        </p:nvSpPr>
        <p:spPr>
          <a:xfrm rot="4929860">
            <a:off x="9568071" y="4092663"/>
            <a:ext cx="79504" cy="164955"/>
          </a:xfrm>
          <a:custGeom>
            <a:rect b="b" l="l" r="r" t="t"/>
            <a:pathLst>
              <a:path extrusionOk="0" h="749" w="361">
                <a:moveTo>
                  <a:pt x="262" y="0"/>
                </a:moveTo>
                <a:cubicBezTo>
                  <a:pt x="226" y="0"/>
                  <a:pt x="197" y="20"/>
                  <a:pt x="180" y="53"/>
                </a:cubicBezTo>
                <a:cubicBezTo>
                  <a:pt x="153" y="143"/>
                  <a:pt x="118" y="226"/>
                  <a:pt x="97" y="323"/>
                </a:cubicBezTo>
                <a:cubicBezTo>
                  <a:pt x="63" y="427"/>
                  <a:pt x="28" y="530"/>
                  <a:pt x="0" y="634"/>
                </a:cubicBezTo>
                <a:lnTo>
                  <a:pt x="0" y="662"/>
                </a:lnTo>
                <a:cubicBezTo>
                  <a:pt x="0" y="696"/>
                  <a:pt x="14" y="731"/>
                  <a:pt x="56" y="745"/>
                </a:cubicBezTo>
                <a:cubicBezTo>
                  <a:pt x="64" y="747"/>
                  <a:pt x="73" y="749"/>
                  <a:pt x="81" y="749"/>
                </a:cubicBezTo>
                <a:cubicBezTo>
                  <a:pt x="118" y="749"/>
                  <a:pt x="148" y="724"/>
                  <a:pt x="160" y="690"/>
                </a:cubicBezTo>
                <a:cubicBezTo>
                  <a:pt x="194" y="593"/>
                  <a:pt x="222" y="489"/>
                  <a:pt x="256" y="385"/>
                </a:cubicBezTo>
                <a:cubicBezTo>
                  <a:pt x="284" y="295"/>
                  <a:pt x="319" y="205"/>
                  <a:pt x="346" y="115"/>
                </a:cubicBezTo>
                <a:cubicBezTo>
                  <a:pt x="360" y="67"/>
                  <a:pt x="333" y="25"/>
                  <a:pt x="291" y="4"/>
                </a:cubicBezTo>
                <a:cubicBezTo>
                  <a:pt x="281" y="2"/>
                  <a:pt x="271" y="0"/>
                  <a:pt x="262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4"/>
          <p:cNvSpPr/>
          <p:nvPr/>
        </p:nvSpPr>
        <p:spPr>
          <a:xfrm rot="4929854">
            <a:off x="7830252" y="4366288"/>
            <a:ext cx="68712" cy="129718"/>
          </a:xfrm>
          <a:custGeom>
            <a:rect b="b" l="l" r="r" t="t"/>
            <a:pathLst>
              <a:path extrusionOk="0" h="589" w="312">
                <a:moveTo>
                  <a:pt x="88" y="0"/>
                </a:moveTo>
                <a:cubicBezTo>
                  <a:pt x="78" y="0"/>
                  <a:pt x="67" y="3"/>
                  <a:pt x="56" y="7"/>
                </a:cubicBezTo>
                <a:cubicBezTo>
                  <a:pt x="21" y="21"/>
                  <a:pt x="0" y="56"/>
                  <a:pt x="0" y="90"/>
                </a:cubicBezTo>
                <a:lnTo>
                  <a:pt x="0" y="118"/>
                </a:lnTo>
                <a:cubicBezTo>
                  <a:pt x="35" y="257"/>
                  <a:pt x="83" y="395"/>
                  <a:pt x="125" y="533"/>
                </a:cubicBezTo>
                <a:cubicBezTo>
                  <a:pt x="141" y="565"/>
                  <a:pt x="173" y="589"/>
                  <a:pt x="209" y="589"/>
                </a:cubicBezTo>
                <a:cubicBezTo>
                  <a:pt x="220" y="589"/>
                  <a:pt x="231" y="587"/>
                  <a:pt x="242" y="582"/>
                </a:cubicBezTo>
                <a:cubicBezTo>
                  <a:pt x="284" y="568"/>
                  <a:pt x="312" y="513"/>
                  <a:pt x="291" y="471"/>
                </a:cubicBezTo>
                <a:cubicBezTo>
                  <a:pt x="249" y="340"/>
                  <a:pt x="208" y="201"/>
                  <a:pt x="159" y="63"/>
                </a:cubicBezTo>
                <a:cubicBezTo>
                  <a:pt x="154" y="25"/>
                  <a:pt x="124" y="0"/>
                  <a:pt x="8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4"/>
          <p:cNvSpPr/>
          <p:nvPr/>
        </p:nvSpPr>
        <p:spPr>
          <a:xfrm rot="4929854">
            <a:off x="7588318" y="4462725"/>
            <a:ext cx="99324" cy="177729"/>
          </a:xfrm>
          <a:custGeom>
            <a:rect b="b" l="l" r="r" t="t"/>
            <a:pathLst>
              <a:path extrusionOk="0" h="807" w="451">
                <a:moveTo>
                  <a:pt x="82" y="1"/>
                </a:moveTo>
                <a:cubicBezTo>
                  <a:pt x="73" y="1"/>
                  <a:pt x="64" y="2"/>
                  <a:pt x="56" y="5"/>
                </a:cubicBezTo>
                <a:cubicBezTo>
                  <a:pt x="21" y="12"/>
                  <a:pt x="0" y="47"/>
                  <a:pt x="0" y="81"/>
                </a:cubicBezTo>
                <a:cubicBezTo>
                  <a:pt x="0" y="95"/>
                  <a:pt x="0" y="109"/>
                  <a:pt x="14" y="116"/>
                </a:cubicBezTo>
                <a:cubicBezTo>
                  <a:pt x="97" y="337"/>
                  <a:pt x="187" y="552"/>
                  <a:pt x="277" y="759"/>
                </a:cubicBezTo>
                <a:cubicBezTo>
                  <a:pt x="293" y="791"/>
                  <a:pt x="324" y="806"/>
                  <a:pt x="356" y="806"/>
                </a:cubicBezTo>
                <a:cubicBezTo>
                  <a:pt x="367" y="806"/>
                  <a:pt x="378" y="804"/>
                  <a:pt x="388" y="801"/>
                </a:cubicBezTo>
                <a:cubicBezTo>
                  <a:pt x="436" y="787"/>
                  <a:pt x="450" y="732"/>
                  <a:pt x="436" y="690"/>
                </a:cubicBezTo>
                <a:cubicBezTo>
                  <a:pt x="340" y="483"/>
                  <a:pt x="250" y="275"/>
                  <a:pt x="167" y="60"/>
                </a:cubicBezTo>
                <a:cubicBezTo>
                  <a:pt x="150" y="22"/>
                  <a:pt x="116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4"/>
          <p:cNvSpPr/>
          <p:nvPr/>
        </p:nvSpPr>
        <p:spPr>
          <a:xfrm rot="4929854">
            <a:off x="7385135" y="4602223"/>
            <a:ext cx="103729" cy="158568"/>
          </a:xfrm>
          <a:custGeom>
            <a:rect b="b" l="l" r="r" t="t"/>
            <a:pathLst>
              <a:path extrusionOk="0" h="720" w="471">
                <a:moveTo>
                  <a:pt x="90" y="0"/>
                </a:moveTo>
                <a:cubicBezTo>
                  <a:pt x="78" y="0"/>
                  <a:pt x="67" y="3"/>
                  <a:pt x="56" y="8"/>
                </a:cubicBezTo>
                <a:cubicBezTo>
                  <a:pt x="21" y="22"/>
                  <a:pt x="0" y="50"/>
                  <a:pt x="0" y="84"/>
                </a:cubicBezTo>
                <a:cubicBezTo>
                  <a:pt x="0" y="105"/>
                  <a:pt x="14" y="112"/>
                  <a:pt x="0" y="126"/>
                </a:cubicBezTo>
                <a:cubicBezTo>
                  <a:pt x="97" y="320"/>
                  <a:pt x="194" y="500"/>
                  <a:pt x="284" y="673"/>
                </a:cubicBezTo>
                <a:cubicBezTo>
                  <a:pt x="303" y="701"/>
                  <a:pt x="335" y="720"/>
                  <a:pt x="367" y="720"/>
                </a:cubicBezTo>
                <a:cubicBezTo>
                  <a:pt x="381" y="720"/>
                  <a:pt x="396" y="716"/>
                  <a:pt x="409" y="707"/>
                </a:cubicBezTo>
                <a:cubicBezTo>
                  <a:pt x="450" y="680"/>
                  <a:pt x="471" y="631"/>
                  <a:pt x="443" y="590"/>
                </a:cubicBezTo>
                <a:cubicBezTo>
                  <a:pt x="346" y="417"/>
                  <a:pt x="256" y="230"/>
                  <a:pt x="166" y="50"/>
                </a:cubicBezTo>
                <a:cubicBezTo>
                  <a:pt x="151" y="19"/>
                  <a:pt x="121" y="0"/>
                  <a:pt x="90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4"/>
          <p:cNvSpPr/>
          <p:nvPr/>
        </p:nvSpPr>
        <p:spPr>
          <a:xfrm rot="4929854">
            <a:off x="7180600" y="4787395"/>
            <a:ext cx="93378" cy="118266"/>
          </a:xfrm>
          <a:custGeom>
            <a:rect b="b" l="l" r="r" t="t"/>
            <a:pathLst>
              <a:path extrusionOk="0" h="537" w="424">
                <a:moveTo>
                  <a:pt x="85" y="0"/>
                </a:moveTo>
                <a:cubicBezTo>
                  <a:pt x="71" y="0"/>
                  <a:pt x="56" y="4"/>
                  <a:pt x="42" y="13"/>
                </a:cubicBezTo>
                <a:cubicBezTo>
                  <a:pt x="15" y="20"/>
                  <a:pt x="1" y="55"/>
                  <a:pt x="1" y="82"/>
                </a:cubicBezTo>
                <a:cubicBezTo>
                  <a:pt x="1" y="96"/>
                  <a:pt x="8" y="117"/>
                  <a:pt x="15" y="131"/>
                </a:cubicBezTo>
                <a:lnTo>
                  <a:pt x="250" y="498"/>
                </a:lnTo>
                <a:cubicBezTo>
                  <a:pt x="268" y="524"/>
                  <a:pt x="294" y="537"/>
                  <a:pt x="322" y="537"/>
                </a:cubicBezTo>
                <a:cubicBezTo>
                  <a:pt x="337" y="537"/>
                  <a:pt x="353" y="533"/>
                  <a:pt x="368" y="525"/>
                </a:cubicBezTo>
                <a:cubicBezTo>
                  <a:pt x="416" y="498"/>
                  <a:pt x="423" y="442"/>
                  <a:pt x="395" y="401"/>
                </a:cubicBezTo>
                <a:lnTo>
                  <a:pt x="160" y="41"/>
                </a:lnTo>
                <a:cubicBezTo>
                  <a:pt x="146" y="17"/>
                  <a:pt x="116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4"/>
          <p:cNvSpPr/>
          <p:nvPr/>
        </p:nvSpPr>
        <p:spPr>
          <a:xfrm rot="4929854">
            <a:off x="6975523" y="4944136"/>
            <a:ext cx="132799" cy="157467"/>
          </a:xfrm>
          <a:custGeom>
            <a:rect b="b" l="l" r="r" t="t"/>
            <a:pathLst>
              <a:path extrusionOk="0" h="715" w="603">
                <a:moveTo>
                  <a:pt x="85" y="0"/>
                </a:moveTo>
                <a:cubicBezTo>
                  <a:pt x="67" y="0"/>
                  <a:pt x="49" y="6"/>
                  <a:pt x="35" y="17"/>
                </a:cubicBezTo>
                <a:cubicBezTo>
                  <a:pt x="7" y="31"/>
                  <a:pt x="0" y="59"/>
                  <a:pt x="0" y="86"/>
                </a:cubicBezTo>
                <a:cubicBezTo>
                  <a:pt x="0" y="107"/>
                  <a:pt x="0" y="128"/>
                  <a:pt x="14" y="128"/>
                </a:cubicBezTo>
                <a:cubicBezTo>
                  <a:pt x="146" y="301"/>
                  <a:pt x="284" y="481"/>
                  <a:pt x="436" y="682"/>
                </a:cubicBezTo>
                <a:cubicBezTo>
                  <a:pt x="451" y="704"/>
                  <a:pt x="477" y="715"/>
                  <a:pt x="503" y="715"/>
                </a:cubicBezTo>
                <a:cubicBezTo>
                  <a:pt x="524" y="715"/>
                  <a:pt x="545" y="708"/>
                  <a:pt x="561" y="695"/>
                </a:cubicBezTo>
                <a:cubicBezTo>
                  <a:pt x="602" y="675"/>
                  <a:pt x="602" y="612"/>
                  <a:pt x="575" y="578"/>
                </a:cubicBezTo>
                <a:cubicBezTo>
                  <a:pt x="422" y="377"/>
                  <a:pt x="284" y="204"/>
                  <a:pt x="152" y="31"/>
                </a:cubicBezTo>
                <a:cubicBezTo>
                  <a:pt x="136" y="11"/>
                  <a:pt x="111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4"/>
          <p:cNvSpPr/>
          <p:nvPr/>
        </p:nvSpPr>
        <p:spPr>
          <a:xfrm rot="4929854">
            <a:off x="6814290" y="5125278"/>
            <a:ext cx="125091" cy="140509"/>
          </a:xfrm>
          <a:custGeom>
            <a:rect b="b" l="l" r="r" t="t"/>
            <a:pathLst>
              <a:path extrusionOk="0" h="638" w="568">
                <a:moveTo>
                  <a:pt x="88" y="1"/>
                </a:moveTo>
                <a:cubicBezTo>
                  <a:pt x="69" y="1"/>
                  <a:pt x="50" y="6"/>
                  <a:pt x="35" y="15"/>
                </a:cubicBezTo>
                <a:cubicBezTo>
                  <a:pt x="7" y="36"/>
                  <a:pt x="0" y="63"/>
                  <a:pt x="0" y="84"/>
                </a:cubicBezTo>
                <a:cubicBezTo>
                  <a:pt x="0" y="105"/>
                  <a:pt x="7" y="119"/>
                  <a:pt x="14" y="140"/>
                </a:cubicBezTo>
                <a:lnTo>
                  <a:pt x="402" y="603"/>
                </a:lnTo>
                <a:cubicBezTo>
                  <a:pt x="418" y="624"/>
                  <a:pt x="447" y="637"/>
                  <a:pt x="475" y="637"/>
                </a:cubicBezTo>
                <a:cubicBezTo>
                  <a:pt x="494" y="637"/>
                  <a:pt x="512" y="631"/>
                  <a:pt x="526" y="617"/>
                </a:cubicBezTo>
                <a:cubicBezTo>
                  <a:pt x="561" y="589"/>
                  <a:pt x="568" y="527"/>
                  <a:pt x="533" y="493"/>
                </a:cubicBezTo>
                <a:cubicBezTo>
                  <a:pt x="415" y="340"/>
                  <a:pt x="284" y="181"/>
                  <a:pt x="152" y="29"/>
                </a:cubicBezTo>
                <a:cubicBezTo>
                  <a:pt x="137" y="9"/>
                  <a:pt x="112" y="1"/>
                  <a:pt x="8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4"/>
          <p:cNvSpPr/>
          <p:nvPr/>
        </p:nvSpPr>
        <p:spPr>
          <a:xfrm rot="4929854">
            <a:off x="6644157" y="5334958"/>
            <a:ext cx="102408" cy="110998"/>
          </a:xfrm>
          <a:custGeom>
            <a:rect b="b" l="l" r="r" t="t"/>
            <a:pathLst>
              <a:path extrusionOk="0" h="504" w="465">
                <a:moveTo>
                  <a:pt x="91" y="0"/>
                </a:moveTo>
                <a:cubicBezTo>
                  <a:pt x="71" y="0"/>
                  <a:pt x="51" y="5"/>
                  <a:pt x="35" y="14"/>
                </a:cubicBezTo>
                <a:cubicBezTo>
                  <a:pt x="8" y="35"/>
                  <a:pt x="1" y="63"/>
                  <a:pt x="1" y="84"/>
                </a:cubicBezTo>
                <a:cubicBezTo>
                  <a:pt x="1" y="104"/>
                  <a:pt x="15" y="118"/>
                  <a:pt x="29" y="132"/>
                </a:cubicBezTo>
                <a:cubicBezTo>
                  <a:pt x="118" y="243"/>
                  <a:pt x="208" y="354"/>
                  <a:pt x="298" y="464"/>
                </a:cubicBezTo>
                <a:cubicBezTo>
                  <a:pt x="314" y="492"/>
                  <a:pt x="339" y="504"/>
                  <a:pt x="364" y="504"/>
                </a:cubicBezTo>
                <a:cubicBezTo>
                  <a:pt x="382" y="504"/>
                  <a:pt x="401" y="497"/>
                  <a:pt x="416" y="485"/>
                </a:cubicBezTo>
                <a:cubicBezTo>
                  <a:pt x="464" y="457"/>
                  <a:pt x="464" y="395"/>
                  <a:pt x="437" y="361"/>
                </a:cubicBezTo>
                <a:cubicBezTo>
                  <a:pt x="340" y="250"/>
                  <a:pt x="257" y="139"/>
                  <a:pt x="160" y="28"/>
                </a:cubicBezTo>
                <a:cubicBezTo>
                  <a:pt x="144" y="9"/>
                  <a:pt x="118" y="0"/>
                  <a:pt x="9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/>
          <p:nvPr>
            <p:ph type="title"/>
          </p:nvPr>
        </p:nvSpPr>
        <p:spPr>
          <a:xfrm>
            <a:off x="628650" y="310343"/>
            <a:ext cx="5764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1" name="Google Shape;121;p15"/>
          <p:cNvSpPr txBox="1"/>
          <p:nvPr>
            <p:ph idx="1" type="body"/>
          </p:nvPr>
        </p:nvSpPr>
        <p:spPr>
          <a:xfrm>
            <a:off x="628652" y="1501135"/>
            <a:ext cx="5764500" cy="29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6550" lvl="0" marL="457200" rtl="0" algn="l">
              <a:lnSpc>
                <a:spcPct val="13176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  <a:defRPr sz="1700"/>
            </a:lvl1pPr>
            <a:lvl2pPr indent="-342900" lvl="1" marL="914400" rtl="0" algn="l">
              <a:lnSpc>
                <a:spcPct val="111111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111111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7777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7777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22" name="Google Shape;122;p15"/>
          <p:cNvSpPr txBox="1"/>
          <p:nvPr>
            <p:ph idx="12" type="sldNum"/>
          </p:nvPr>
        </p:nvSpPr>
        <p:spPr>
          <a:xfrm>
            <a:off x="-4455" y="4864608"/>
            <a:ext cx="375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3" name="Google Shape;123;p15"/>
          <p:cNvSpPr txBox="1"/>
          <p:nvPr>
            <p:ph idx="10" type="dt"/>
          </p:nvPr>
        </p:nvSpPr>
        <p:spPr>
          <a:xfrm rot="-5400000">
            <a:off x="-218729" y="4329057"/>
            <a:ext cx="662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15"/>
          <p:cNvSpPr txBox="1"/>
          <p:nvPr>
            <p:ph idx="11" type="ftr"/>
          </p:nvPr>
        </p:nvSpPr>
        <p:spPr>
          <a:xfrm>
            <a:off x="1584058" y="4861133"/>
            <a:ext cx="154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14574" y="4419863"/>
            <a:ext cx="4314852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/>
          <p:nvPr>
            <p:ph type="title"/>
          </p:nvPr>
        </p:nvSpPr>
        <p:spPr>
          <a:xfrm>
            <a:off x="1765983" y="4565202"/>
            <a:ext cx="5612100" cy="5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 b="0" sz="20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8" name="Google Shape;128;p16"/>
          <p:cNvSpPr txBox="1"/>
          <p:nvPr>
            <p:ph idx="12" type="sldNum"/>
          </p:nvPr>
        </p:nvSpPr>
        <p:spPr>
          <a:xfrm>
            <a:off x="-4455" y="4864608"/>
            <a:ext cx="375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9" name="Google Shape;129;p16"/>
          <p:cNvSpPr/>
          <p:nvPr/>
        </p:nvSpPr>
        <p:spPr>
          <a:xfrm>
            <a:off x="7530353" y="4262718"/>
            <a:ext cx="1613700" cy="80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6"/>
          <p:cNvSpPr/>
          <p:nvPr>
            <p:ph idx="2" type="media"/>
          </p:nvPr>
        </p:nvSpPr>
        <p:spPr>
          <a:xfrm>
            <a:off x="1645920" y="564353"/>
            <a:ext cx="5852100" cy="3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3176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1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33333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33333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35384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35384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close up of a sign&#10;&#10;Description automatically generated" id="131" name="Google Shape;13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1828" y="4717512"/>
            <a:ext cx="871728" cy="27432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 txBox="1"/>
          <p:nvPr>
            <p:ph idx="10" type="dt"/>
          </p:nvPr>
        </p:nvSpPr>
        <p:spPr>
          <a:xfrm rot="-5400000">
            <a:off x="-218729" y="4329057"/>
            <a:ext cx="662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/2 line title, 1 box, blob a">
  <p:cSld name="1/2 line title, 1 box, blob a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type="title"/>
          </p:nvPr>
        </p:nvSpPr>
        <p:spPr>
          <a:xfrm>
            <a:off x="628650" y="310343"/>
            <a:ext cx="5764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" type="body"/>
          </p:nvPr>
        </p:nvSpPr>
        <p:spPr>
          <a:xfrm>
            <a:off x="628650" y="1501135"/>
            <a:ext cx="5541600" cy="29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6550" lvl="0" marL="457200" rtl="0" algn="l">
              <a:lnSpc>
                <a:spcPct val="13176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  <a:defRPr sz="1700"/>
            </a:lvl1pPr>
            <a:lvl2pPr indent="-342900" lvl="1" marL="914400" rtl="0" algn="l">
              <a:lnSpc>
                <a:spcPct val="111111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111111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7777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7777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36" name="Google Shape;136;p17"/>
          <p:cNvSpPr txBox="1"/>
          <p:nvPr>
            <p:ph idx="10" type="dt"/>
          </p:nvPr>
        </p:nvSpPr>
        <p:spPr>
          <a:xfrm rot="-5400000">
            <a:off x="-209878" y="4337907"/>
            <a:ext cx="644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CA39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Google Shape;137;p17"/>
          <p:cNvSpPr txBox="1"/>
          <p:nvPr>
            <p:ph idx="11" type="ftr"/>
          </p:nvPr>
        </p:nvSpPr>
        <p:spPr>
          <a:xfrm>
            <a:off x="1584058" y="4863745"/>
            <a:ext cx="154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CA39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p17"/>
          <p:cNvSpPr txBox="1"/>
          <p:nvPr>
            <p:ph idx="12" type="sldNum"/>
          </p:nvPr>
        </p:nvSpPr>
        <p:spPr>
          <a:xfrm>
            <a:off x="-4455" y="4864608"/>
            <a:ext cx="375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17"/>
          <p:cNvSpPr/>
          <p:nvPr>
            <p:ph idx="2" type="pic"/>
          </p:nvPr>
        </p:nvSpPr>
        <p:spPr>
          <a:xfrm flipH="1">
            <a:off x="6169350" y="1501135"/>
            <a:ext cx="2346000" cy="2103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-line title, 1-box">
  <p:cSld name="1-line title, 1-box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>
            <p:ph type="title"/>
          </p:nvPr>
        </p:nvSpPr>
        <p:spPr>
          <a:xfrm>
            <a:off x="628650" y="310343"/>
            <a:ext cx="5764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2" name="Google Shape;142;p18"/>
          <p:cNvSpPr txBox="1"/>
          <p:nvPr>
            <p:ph idx="1" type="body"/>
          </p:nvPr>
        </p:nvSpPr>
        <p:spPr>
          <a:xfrm>
            <a:off x="628652" y="1501135"/>
            <a:ext cx="5764500" cy="29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6550" lvl="0" marL="457200" rtl="0" algn="l">
              <a:lnSpc>
                <a:spcPct val="13176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  <a:defRPr sz="1700"/>
            </a:lvl1pPr>
            <a:lvl2pPr indent="-342900" lvl="1" marL="914400" rtl="0" algn="l">
              <a:lnSpc>
                <a:spcPct val="111111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111111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7777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7777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43" name="Google Shape;143;p18"/>
          <p:cNvSpPr txBox="1"/>
          <p:nvPr>
            <p:ph idx="12" type="sldNum"/>
          </p:nvPr>
        </p:nvSpPr>
        <p:spPr>
          <a:xfrm>
            <a:off x="-4455" y="4864608"/>
            <a:ext cx="375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8"/>
          <p:cNvSpPr txBox="1"/>
          <p:nvPr>
            <p:ph idx="10" type="dt"/>
          </p:nvPr>
        </p:nvSpPr>
        <p:spPr>
          <a:xfrm rot="-5400000">
            <a:off x="-209878" y="4337907"/>
            <a:ext cx="644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Google Shape;145;p18"/>
          <p:cNvSpPr txBox="1"/>
          <p:nvPr>
            <p:ph idx="11" type="ftr"/>
          </p:nvPr>
        </p:nvSpPr>
        <p:spPr>
          <a:xfrm>
            <a:off x="1584058" y="4863745"/>
            <a:ext cx="154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Title and Content">
  <p:cSld name="14_Title and Conten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>
            <p:ph type="title"/>
          </p:nvPr>
        </p:nvSpPr>
        <p:spPr>
          <a:xfrm>
            <a:off x="628650" y="310343"/>
            <a:ext cx="5764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8" name="Google Shape;148;p19"/>
          <p:cNvSpPr txBox="1"/>
          <p:nvPr>
            <p:ph idx="1" type="body"/>
          </p:nvPr>
        </p:nvSpPr>
        <p:spPr>
          <a:xfrm>
            <a:off x="628650" y="1501135"/>
            <a:ext cx="5541600" cy="29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6550" lvl="0" marL="457200" rtl="0" algn="l">
              <a:lnSpc>
                <a:spcPct val="13176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  <a:defRPr sz="1700"/>
            </a:lvl1pPr>
            <a:lvl2pPr indent="-342900" lvl="1" marL="914400" rtl="0" algn="l">
              <a:lnSpc>
                <a:spcPct val="111111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111111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7777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7777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49" name="Google Shape;149;p19"/>
          <p:cNvSpPr txBox="1"/>
          <p:nvPr>
            <p:ph idx="12" type="sldNum"/>
          </p:nvPr>
        </p:nvSpPr>
        <p:spPr>
          <a:xfrm>
            <a:off x="-4455" y="4864608"/>
            <a:ext cx="375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0" name="Google Shape;150;p19"/>
          <p:cNvSpPr/>
          <p:nvPr>
            <p:ph idx="2" type="pic"/>
          </p:nvPr>
        </p:nvSpPr>
        <p:spPr>
          <a:xfrm>
            <a:off x="6098707" y="1679406"/>
            <a:ext cx="2656500" cy="210300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19"/>
          <p:cNvSpPr txBox="1"/>
          <p:nvPr>
            <p:ph idx="10" type="dt"/>
          </p:nvPr>
        </p:nvSpPr>
        <p:spPr>
          <a:xfrm rot="-5400000">
            <a:off x="-218729" y="4329057"/>
            <a:ext cx="662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" name="Google Shape;152;p19"/>
          <p:cNvSpPr txBox="1"/>
          <p:nvPr>
            <p:ph idx="11" type="ftr"/>
          </p:nvPr>
        </p:nvSpPr>
        <p:spPr>
          <a:xfrm>
            <a:off x="1584058" y="4861133"/>
            <a:ext cx="154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/>
          <p:nvPr>
            <p:ph type="title"/>
          </p:nvPr>
        </p:nvSpPr>
        <p:spPr>
          <a:xfrm>
            <a:off x="628649" y="310343"/>
            <a:ext cx="5756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5" name="Google Shape;155;p20"/>
          <p:cNvSpPr txBox="1"/>
          <p:nvPr>
            <p:ph idx="1" type="body"/>
          </p:nvPr>
        </p:nvSpPr>
        <p:spPr>
          <a:xfrm>
            <a:off x="628650" y="1501135"/>
            <a:ext cx="3886200" cy="29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2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111111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111111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7777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7777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56" name="Google Shape;156;p20"/>
          <p:cNvSpPr txBox="1"/>
          <p:nvPr>
            <p:ph idx="2" type="body"/>
          </p:nvPr>
        </p:nvSpPr>
        <p:spPr>
          <a:xfrm>
            <a:off x="4629150" y="1501135"/>
            <a:ext cx="3886200" cy="29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2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111111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111111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7777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7777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57" name="Google Shape;157;p20"/>
          <p:cNvSpPr txBox="1"/>
          <p:nvPr>
            <p:ph idx="12" type="sldNum"/>
          </p:nvPr>
        </p:nvSpPr>
        <p:spPr>
          <a:xfrm>
            <a:off x="-4455" y="4864608"/>
            <a:ext cx="375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" name="Google Shape;158;p20"/>
          <p:cNvSpPr txBox="1"/>
          <p:nvPr>
            <p:ph idx="10" type="dt"/>
          </p:nvPr>
        </p:nvSpPr>
        <p:spPr>
          <a:xfrm rot="-5400000">
            <a:off x="-218729" y="4329057"/>
            <a:ext cx="662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" name="Google Shape;159;p20"/>
          <p:cNvSpPr txBox="1"/>
          <p:nvPr>
            <p:ph idx="11" type="ftr"/>
          </p:nvPr>
        </p:nvSpPr>
        <p:spPr>
          <a:xfrm>
            <a:off x="1584058" y="4861133"/>
            <a:ext cx="154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Title and Content">
  <p:cSld name="16_Title and Conten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>
            <p:ph type="title"/>
          </p:nvPr>
        </p:nvSpPr>
        <p:spPr>
          <a:xfrm>
            <a:off x="628650" y="310343"/>
            <a:ext cx="5764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2" name="Google Shape;162;p21"/>
          <p:cNvSpPr txBox="1"/>
          <p:nvPr>
            <p:ph idx="1" type="body"/>
          </p:nvPr>
        </p:nvSpPr>
        <p:spPr>
          <a:xfrm>
            <a:off x="628650" y="1501135"/>
            <a:ext cx="5541600" cy="29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6550" lvl="0" marL="457200" rtl="0" algn="l">
              <a:lnSpc>
                <a:spcPct val="13176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  <a:defRPr sz="1700"/>
            </a:lvl1pPr>
            <a:lvl2pPr indent="-342900" lvl="1" marL="914400" rtl="0" algn="l">
              <a:lnSpc>
                <a:spcPct val="111111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111111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7777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7777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63" name="Google Shape;163;p21"/>
          <p:cNvSpPr txBox="1"/>
          <p:nvPr>
            <p:ph idx="12" type="sldNum"/>
          </p:nvPr>
        </p:nvSpPr>
        <p:spPr>
          <a:xfrm>
            <a:off x="-4455" y="4864608"/>
            <a:ext cx="375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4" name="Google Shape;164;p21"/>
          <p:cNvSpPr/>
          <p:nvPr>
            <p:ph idx="2" type="pic"/>
          </p:nvPr>
        </p:nvSpPr>
        <p:spPr>
          <a:xfrm flipH="1">
            <a:off x="6170261" y="1827306"/>
            <a:ext cx="2541000" cy="2011800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Google Shape;165;p21"/>
          <p:cNvSpPr txBox="1"/>
          <p:nvPr>
            <p:ph idx="10" type="dt"/>
          </p:nvPr>
        </p:nvSpPr>
        <p:spPr>
          <a:xfrm rot="-5400000">
            <a:off x="-218729" y="4329057"/>
            <a:ext cx="662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21"/>
          <p:cNvSpPr txBox="1"/>
          <p:nvPr>
            <p:ph idx="11" type="ftr"/>
          </p:nvPr>
        </p:nvSpPr>
        <p:spPr>
          <a:xfrm>
            <a:off x="1584058" y="4861133"/>
            <a:ext cx="154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Title and Content">
  <p:cSld name="15_Title and Conten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/>
          <p:nvPr>
            <p:ph type="title"/>
          </p:nvPr>
        </p:nvSpPr>
        <p:spPr>
          <a:xfrm>
            <a:off x="628650" y="310343"/>
            <a:ext cx="5764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9" name="Google Shape;169;p22"/>
          <p:cNvSpPr txBox="1"/>
          <p:nvPr>
            <p:ph idx="1" type="body"/>
          </p:nvPr>
        </p:nvSpPr>
        <p:spPr>
          <a:xfrm>
            <a:off x="628650" y="1501135"/>
            <a:ext cx="5541600" cy="29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6550" lvl="0" marL="457200" rtl="0" algn="l">
              <a:lnSpc>
                <a:spcPct val="13176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  <a:defRPr sz="1700"/>
            </a:lvl1pPr>
            <a:lvl2pPr indent="-342900" lvl="1" marL="914400" rtl="0" algn="l">
              <a:lnSpc>
                <a:spcPct val="111111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111111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7777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7777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70" name="Google Shape;170;p22"/>
          <p:cNvSpPr txBox="1"/>
          <p:nvPr>
            <p:ph idx="12" type="sldNum"/>
          </p:nvPr>
        </p:nvSpPr>
        <p:spPr>
          <a:xfrm>
            <a:off x="-4455" y="4864608"/>
            <a:ext cx="375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1" name="Google Shape;171;p22"/>
          <p:cNvSpPr/>
          <p:nvPr>
            <p:ph idx="2" type="pic"/>
          </p:nvPr>
        </p:nvSpPr>
        <p:spPr>
          <a:xfrm>
            <a:off x="5961730" y="1790448"/>
            <a:ext cx="2793600" cy="1920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TITLE_1"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/>
          <p:nvPr/>
        </p:nvSpPr>
        <p:spPr>
          <a:xfrm>
            <a:off x="7671910" y="0"/>
            <a:ext cx="1472100" cy="117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hape&#10;&#10;Description automatically generated" id="174" name="Google Shape;17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8507228" cy="452628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3"/>
          <p:cNvSpPr/>
          <p:nvPr/>
        </p:nvSpPr>
        <p:spPr>
          <a:xfrm>
            <a:off x="7791610" y="4671892"/>
            <a:ext cx="1352400" cy="39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3"/>
          <p:cNvSpPr txBox="1"/>
          <p:nvPr>
            <p:ph type="ctrTitle"/>
          </p:nvPr>
        </p:nvSpPr>
        <p:spPr>
          <a:xfrm>
            <a:off x="544243" y="1326838"/>
            <a:ext cx="6313800" cy="11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b="1" i="0" sz="4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7" name="Google Shape;177;p23"/>
          <p:cNvSpPr txBox="1"/>
          <p:nvPr>
            <p:ph idx="1" type="subTitle"/>
          </p:nvPr>
        </p:nvSpPr>
        <p:spPr>
          <a:xfrm>
            <a:off x="544242" y="2725289"/>
            <a:ext cx="5042100" cy="7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 algn="ctr">
              <a:lnSpc>
                <a:spcPct val="133333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148148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rtl="0" algn="ctr">
              <a:lnSpc>
                <a:spcPct val="14666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14666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375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78" name="Google Shape;178;p23"/>
          <p:cNvSpPr txBox="1"/>
          <p:nvPr>
            <p:ph idx="10" type="dt"/>
          </p:nvPr>
        </p:nvSpPr>
        <p:spPr>
          <a:xfrm rot="-5400000">
            <a:off x="-218729" y="4329057"/>
            <a:ext cx="662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CA39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9" name="Google Shape;179;p23"/>
          <p:cNvSpPr txBox="1"/>
          <p:nvPr>
            <p:ph idx="11" type="ftr"/>
          </p:nvPr>
        </p:nvSpPr>
        <p:spPr>
          <a:xfrm>
            <a:off x="1584058" y="4861133"/>
            <a:ext cx="154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CA39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0" name="Google Shape;180;p23"/>
          <p:cNvSpPr txBox="1"/>
          <p:nvPr>
            <p:ph idx="12" type="sldNum"/>
          </p:nvPr>
        </p:nvSpPr>
        <p:spPr>
          <a:xfrm>
            <a:off x="-4455" y="4864608"/>
            <a:ext cx="375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1" name="Google Shape;18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189" y="458045"/>
            <a:ext cx="1341121" cy="77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81950" y="4449725"/>
            <a:ext cx="116205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24"/>
          <p:cNvGrpSpPr/>
          <p:nvPr/>
        </p:nvGrpSpPr>
        <p:grpSpPr>
          <a:xfrm>
            <a:off x="-102448" y="-53746"/>
            <a:ext cx="2656642" cy="2261881"/>
            <a:chOff x="-102448" y="-53746"/>
            <a:chExt cx="2656642" cy="2261881"/>
          </a:xfrm>
        </p:grpSpPr>
        <p:sp>
          <p:nvSpPr>
            <p:cNvPr id="185" name="Google Shape;185;p24"/>
            <p:cNvSpPr/>
            <p:nvPr/>
          </p:nvSpPr>
          <p:spPr>
            <a:xfrm rot="2830696">
              <a:off x="-77974" y="2069243"/>
              <a:ext cx="109512" cy="114555"/>
            </a:xfrm>
            <a:custGeom>
              <a:rect b="b" l="l" r="r" t="t"/>
              <a:pathLst>
                <a:path extrusionOk="0" h="500" w="478">
                  <a:moveTo>
                    <a:pt x="376" y="0"/>
                  </a:moveTo>
                  <a:cubicBezTo>
                    <a:pt x="354" y="0"/>
                    <a:pt x="331" y="11"/>
                    <a:pt x="311" y="30"/>
                  </a:cubicBezTo>
                  <a:cubicBezTo>
                    <a:pt x="215" y="134"/>
                    <a:pt x="118" y="244"/>
                    <a:pt x="28" y="355"/>
                  </a:cubicBezTo>
                  <a:cubicBezTo>
                    <a:pt x="7" y="369"/>
                    <a:pt x="0" y="397"/>
                    <a:pt x="0" y="411"/>
                  </a:cubicBezTo>
                  <a:cubicBezTo>
                    <a:pt x="0" y="438"/>
                    <a:pt x="7" y="459"/>
                    <a:pt x="35" y="480"/>
                  </a:cubicBezTo>
                  <a:cubicBezTo>
                    <a:pt x="51" y="493"/>
                    <a:pt x="70" y="500"/>
                    <a:pt x="90" y="500"/>
                  </a:cubicBezTo>
                  <a:cubicBezTo>
                    <a:pt x="112" y="500"/>
                    <a:pt x="134" y="491"/>
                    <a:pt x="152" y="473"/>
                  </a:cubicBezTo>
                  <a:cubicBezTo>
                    <a:pt x="249" y="369"/>
                    <a:pt x="346" y="258"/>
                    <a:pt x="443" y="141"/>
                  </a:cubicBezTo>
                  <a:cubicBezTo>
                    <a:pt x="478" y="106"/>
                    <a:pt x="464" y="58"/>
                    <a:pt x="429" y="23"/>
                  </a:cubicBezTo>
                  <a:cubicBezTo>
                    <a:pt x="414" y="7"/>
                    <a:pt x="395" y="0"/>
                    <a:pt x="37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4"/>
            <p:cNvSpPr/>
            <p:nvPr/>
          </p:nvSpPr>
          <p:spPr>
            <a:xfrm rot="2830696">
              <a:off x="176048" y="2016651"/>
              <a:ext cx="133339" cy="169770"/>
            </a:xfrm>
            <a:custGeom>
              <a:rect b="b" l="l" r="r" t="t"/>
              <a:pathLst>
                <a:path extrusionOk="0" h="741" w="582">
                  <a:moveTo>
                    <a:pt x="473" y="0"/>
                  </a:moveTo>
                  <a:cubicBezTo>
                    <a:pt x="446" y="0"/>
                    <a:pt x="421" y="13"/>
                    <a:pt x="409" y="38"/>
                  </a:cubicBezTo>
                  <a:cubicBezTo>
                    <a:pt x="284" y="232"/>
                    <a:pt x="153" y="418"/>
                    <a:pt x="14" y="605"/>
                  </a:cubicBezTo>
                  <a:cubicBezTo>
                    <a:pt x="7" y="619"/>
                    <a:pt x="1" y="640"/>
                    <a:pt x="1" y="654"/>
                  </a:cubicBezTo>
                  <a:cubicBezTo>
                    <a:pt x="1" y="688"/>
                    <a:pt x="14" y="716"/>
                    <a:pt x="35" y="723"/>
                  </a:cubicBezTo>
                  <a:cubicBezTo>
                    <a:pt x="50" y="735"/>
                    <a:pt x="69" y="740"/>
                    <a:pt x="88" y="740"/>
                  </a:cubicBezTo>
                  <a:cubicBezTo>
                    <a:pt x="114" y="740"/>
                    <a:pt x="141" y="729"/>
                    <a:pt x="153" y="709"/>
                  </a:cubicBezTo>
                  <a:cubicBezTo>
                    <a:pt x="291" y="522"/>
                    <a:pt x="423" y="335"/>
                    <a:pt x="554" y="135"/>
                  </a:cubicBezTo>
                  <a:cubicBezTo>
                    <a:pt x="582" y="93"/>
                    <a:pt x="568" y="38"/>
                    <a:pt x="526" y="17"/>
                  </a:cubicBezTo>
                  <a:cubicBezTo>
                    <a:pt x="510" y="6"/>
                    <a:pt x="491" y="0"/>
                    <a:pt x="4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4"/>
            <p:cNvSpPr/>
            <p:nvPr/>
          </p:nvSpPr>
          <p:spPr>
            <a:xfrm rot="2830696">
              <a:off x="2409017" y="-51771"/>
              <a:ext cx="89122" cy="191764"/>
            </a:xfrm>
            <a:custGeom>
              <a:rect b="b" l="l" r="r" t="t"/>
              <a:pathLst>
                <a:path extrusionOk="0" h="837" w="389">
                  <a:moveTo>
                    <a:pt x="86" y="0"/>
                  </a:moveTo>
                  <a:cubicBezTo>
                    <a:pt x="81" y="0"/>
                    <a:pt x="75" y="1"/>
                    <a:pt x="70" y="2"/>
                  </a:cubicBezTo>
                  <a:cubicBezTo>
                    <a:pt x="35" y="15"/>
                    <a:pt x="8" y="50"/>
                    <a:pt x="8" y="85"/>
                  </a:cubicBezTo>
                  <a:cubicBezTo>
                    <a:pt x="8" y="85"/>
                    <a:pt x="8" y="98"/>
                    <a:pt x="1" y="105"/>
                  </a:cubicBezTo>
                  <a:cubicBezTo>
                    <a:pt x="63" y="320"/>
                    <a:pt x="132" y="548"/>
                    <a:pt x="201" y="770"/>
                  </a:cubicBezTo>
                  <a:cubicBezTo>
                    <a:pt x="212" y="814"/>
                    <a:pt x="250" y="836"/>
                    <a:pt x="286" y="836"/>
                  </a:cubicBezTo>
                  <a:cubicBezTo>
                    <a:pt x="295" y="836"/>
                    <a:pt x="304" y="835"/>
                    <a:pt x="312" y="832"/>
                  </a:cubicBezTo>
                  <a:cubicBezTo>
                    <a:pt x="361" y="811"/>
                    <a:pt x="388" y="763"/>
                    <a:pt x="374" y="721"/>
                  </a:cubicBezTo>
                  <a:cubicBezTo>
                    <a:pt x="305" y="493"/>
                    <a:pt x="236" y="271"/>
                    <a:pt x="174" y="64"/>
                  </a:cubicBezTo>
                  <a:cubicBezTo>
                    <a:pt x="168" y="21"/>
                    <a:pt x="125" y="0"/>
                    <a:pt x="8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4"/>
            <p:cNvSpPr/>
            <p:nvPr/>
          </p:nvSpPr>
          <p:spPr>
            <a:xfrm rot="2830696">
              <a:off x="2285636" y="212359"/>
              <a:ext cx="76292" cy="133339"/>
            </a:xfrm>
            <a:custGeom>
              <a:rect b="b" l="l" r="r" t="t"/>
              <a:pathLst>
                <a:path extrusionOk="0" h="582" w="333">
                  <a:moveTo>
                    <a:pt x="93" y="0"/>
                  </a:moveTo>
                  <a:cubicBezTo>
                    <a:pt x="83" y="0"/>
                    <a:pt x="72" y="2"/>
                    <a:pt x="62" y="7"/>
                  </a:cubicBezTo>
                  <a:cubicBezTo>
                    <a:pt x="28" y="14"/>
                    <a:pt x="0" y="49"/>
                    <a:pt x="0" y="83"/>
                  </a:cubicBezTo>
                  <a:cubicBezTo>
                    <a:pt x="0" y="90"/>
                    <a:pt x="0" y="104"/>
                    <a:pt x="14" y="118"/>
                  </a:cubicBezTo>
                  <a:cubicBezTo>
                    <a:pt x="56" y="249"/>
                    <a:pt x="104" y="388"/>
                    <a:pt x="152" y="526"/>
                  </a:cubicBezTo>
                  <a:cubicBezTo>
                    <a:pt x="163" y="558"/>
                    <a:pt x="198" y="582"/>
                    <a:pt x="232" y="582"/>
                  </a:cubicBezTo>
                  <a:cubicBezTo>
                    <a:pt x="243" y="582"/>
                    <a:pt x="253" y="580"/>
                    <a:pt x="263" y="575"/>
                  </a:cubicBezTo>
                  <a:cubicBezTo>
                    <a:pt x="305" y="561"/>
                    <a:pt x="332" y="505"/>
                    <a:pt x="312" y="464"/>
                  </a:cubicBezTo>
                  <a:cubicBezTo>
                    <a:pt x="270" y="332"/>
                    <a:pt x="222" y="194"/>
                    <a:pt x="173" y="56"/>
                  </a:cubicBezTo>
                  <a:cubicBezTo>
                    <a:pt x="163" y="24"/>
                    <a:pt x="128" y="0"/>
                    <a:pt x="9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4"/>
            <p:cNvSpPr/>
            <p:nvPr/>
          </p:nvSpPr>
          <p:spPr>
            <a:xfrm rot="2830696">
              <a:off x="430726" y="1974273"/>
              <a:ext cx="109512" cy="161293"/>
            </a:xfrm>
            <a:custGeom>
              <a:rect b="b" l="l" r="r" t="t"/>
              <a:pathLst>
                <a:path extrusionOk="0" h="704" w="478">
                  <a:moveTo>
                    <a:pt x="375" y="0"/>
                  </a:moveTo>
                  <a:cubicBezTo>
                    <a:pt x="347" y="0"/>
                    <a:pt x="318" y="17"/>
                    <a:pt x="305" y="49"/>
                  </a:cubicBezTo>
                  <a:cubicBezTo>
                    <a:pt x="208" y="229"/>
                    <a:pt x="111" y="402"/>
                    <a:pt x="7" y="575"/>
                  </a:cubicBezTo>
                  <a:cubicBezTo>
                    <a:pt x="0" y="589"/>
                    <a:pt x="0" y="603"/>
                    <a:pt x="0" y="617"/>
                  </a:cubicBezTo>
                  <a:cubicBezTo>
                    <a:pt x="0" y="651"/>
                    <a:pt x="14" y="679"/>
                    <a:pt x="35" y="693"/>
                  </a:cubicBezTo>
                  <a:cubicBezTo>
                    <a:pt x="49" y="700"/>
                    <a:pt x="65" y="704"/>
                    <a:pt x="81" y="704"/>
                  </a:cubicBezTo>
                  <a:cubicBezTo>
                    <a:pt x="111" y="704"/>
                    <a:pt x="139" y="690"/>
                    <a:pt x="153" y="658"/>
                  </a:cubicBezTo>
                  <a:cubicBezTo>
                    <a:pt x="256" y="485"/>
                    <a:pt x="353" y="305"/>
                    <a:pt x="450" y="125"/>
                  </a:cubicBezTo>
                  <a:cubicBezTo>
                    <a:pt x="478" y="91"/>
                    <a:pt x="457" y="35"/>
                    <a:pt x="416" y="14"/>
                  </a:cubicBezTo>
                  <a:cubicBezTo>
                    <a:pt x="404" y="5"/>
                    <a:pt x="389" y="0"/>
                    <a:pt x="37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4"/>
            <p:cNvSpPr/>
            <p:nvPr/>
          </p:nvSpPr>
          <p:spPr>
            <a:xfrm rot="2830696">
              <a:off x="2147833" y="438400"/>
              <a:ext cx="89122" cy="170914"/>
            </a:xfrm>
            <a:custGeom>
              <a:rect b="b" l="l" r="r" t="t"/>
              <a:pathLst>
                <a:path extrusionOk="0" h="746" w="389">
                  <a:moveTo>
                    <a:pt x="93" y="1"/>
                  </a:moveTo>
                  <a:cubicBezTo>
                    <a:pt x="83" y="1"/>
                    <a:pt x="73" y="3"/>
                    <a:pt x="63" y="8"/>
                  </a:cubicBezTo>
                  <a:cubicBezTo>
                    <a:pt x="29" y="15"/>
                    <a:pt x="1" y="49"/>
                    <a:pt x="1" y="84"/>
                  </a:cubicBezTo>
                  <a:cubicBezTo>
                    <a:pt x="1" y="91"/>
                    <a:pt x="1" y="98"/>
                    <a:pt x="8" y="119"/>
                  </a:cubicBezTo>
                  <a:cubicBezTo>
                    <a:pt x="77" y="305"/>
                    <a:pt x="146" y="499"/>
                    <a:pt x="209" y="686"/>
                  </a:cubicBezTo>
                  <a:cubicBezTo>
                    <a:pt x="220" y="725"/>
                    <a:pt x="257" y="746"/>
                    <a:pt x="293" y="746"/>
                  </a:cubicBezTo>
                  <a:cubicBezTo>
                    <a:pt x="302" y="746"/>
                    <a:pt x="311" y="744"/>
                    <a:pt x="319" y="741"/>
                  </a:cubicBezTo>
                  <a:cubicBezTo>
                    <a:pt x="361" y="721"/>
                    <a:pt x="388" y="672"/>
                    <a:pt x="375" y="631"/>
                  </a:cubicBezTo>
                  <a:cubicBezTo>
                    <a:pt x="305" y="437"/>
                    <a:pt x="243" y="250"/>
                    <a:pt x="174" y="56"/>
                  </a:cubicBezTo>
                  <a:cubicBezTo>
                    <a:pt x="158" y="25"/>
                    <a:pt x="126" y="1"/>
                    <a:pt x="9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4"/>
            <p:cNvSpPr/>
            <p:nvPr/>
          </p:nvSpPr>
          <p:spPr>
            <a:xfrm rot="2830696">
              <a:off x="2026636" y="642999"/>
              <a:ext cx="92100" cy="191306"/>
            </a:xfrm>
            <a:custGeom>
              <a:rect b="b" l="l" r="r" t="t"/>
              <a:pathLst>
                <a:path extrusionOk="0" h="835" w="402">
                  <a:moveTo>
                    <a:pt x="93" y="1"/>
                  </a:moveTo>
                  <a:cubicBezTo>
                    <a:pt x="83" y="1"/>
                    <a:pt x="72" y="3"/>
                    <a:pt x="62" y="8"/>
                  </a:cubicBezTo>
                  <a:cubicBezTo>
                    <a:pt x="28" y="22"/>
                    <a:pt x="0" y="56"/>
                    <a:pt x="0" y="91"/>
                  </a:cubicBezTo>
                  <a:lnTo>
                    <a:pt x="0" y="111"/>
                  </a:lnTo>
                  <a:cubicBezTo>
                    <a:pt x="83" y="347"/>
                    <a:pt x="152" y="561"/>
                    <a:pt x="208" y="769"/>
                  </a:cubicBezTo>
                  <a:cubicBezTo>
                    <a:pt x="225" y="809"/>
                    <a:pt x="261" y="835"/>
                    <a:pt x="300" y="835"/>
                  </a:cubicBezTo>
                  <a:cubicBezTo>
                    <a:pt x="309" y="835"/>
                    <a:pt x="317" y="834"/>
                    <a:pt x="325" y="831"/>
                  </a:cubicBezTo>
                  <a:cubicBezTo>
                    <a:pt x="374" y="810"/>
                    <a:pt x="402" y="762"/>
                    <a:pt x="381" y="714"/>
                  </a:cubicBezTo>
                  <a:cubicBezTo>
                    <a:pt x="325" y="520"/>
                    <a:pt x="256" y="298"/>
                    <a:pt x="173" y="56"/>
                  </a:cubicBezTo>
                  <a:cubicBezTo>
                    <a:pt x="163" y="24"/>
                    <a:pt x="128" y="1"/>
                    <a:pt x="9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4"/>
            <p:cNvSpPr/>
            <p:nvPr/>
          </p:nvSpPr>
          <p:spPr>
            <a:xfrm rot="2830696">
              <a:off x="709590" y="1907857"/>
              <a:ext cx="81103" cy="132196"/>
            </a:xfrm>
            <a:custGeom>
              <a:rect b="b" l="l" r="r" t="t"/>
              <a:pathLst>
                <a:path extrusionOk="0" h="577" w="354">
                  <a:moveTo>
                    <a:pt x="254" y="0"/>
                  </a:moveTo>
                  <a:cubicBezTo>
                    <a:pt x="219" y="0"/>
                    <a:pt x="184" y="24"/>
                    <a:pt x="174" y="56"/>
                  </a:cubicBezTo>
                  <a:cubicBezTo>
                    <a:pt x="118" y="194"/>
                    <a:pt x="70" y="326"/>
                    <a:pt x="7" y="457"/>
                  </a:cubicBezTo>
                  <a:cubicBezTo>
                    <a:pt x="1" y="464"/>
                    <a:pt x="1" y="485"/>
                    <a:pt x="1" y="492"/>
                  </a:cubicBezTo>
                  <a:cubicBezTo>
                    <a:pt x="1" y="519"/>
                    <a:pt x="28" y="554"/>
                    <a:pt x="63" y="568"/>
                  </a:cubicBezTo>
                  <a:cubicBezTo>
                    <a:pt x="74" y="573"/>
                    <a:pt x="86" y="576"/>
                    <a:pt x="97" y="576"/>
                  </a:cubicBezTo>
                  <a:cubicBezTo>
                    <a:pt x="128" y="576"/>
                    <a:pt x="158" y="557"/>
                    <a:pt x="174" y="526"/>
                  </a:cubicBezTo>
                  <a:cubicBezTo>
                    <a:pt x="236" y="388"/>
                    <a:pt x="284" y="256"/>
                    <a:pt x="340" y="118"/>
                  </a:cubicBezTo>
                  <a:cubicBezTo>
                    <a:pt x="354" y="77"/>
                    <a:pt x="326" y="21"/>
                    <a:pt x="284" y="7"/>
                  </a:cubicBezTo>
                  <a:cubicBezTo>
                    <a:pt x="275" y="2"/>
                    <a:pt x="264" y="0"/>
                    <a:pt x="25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4"/>
            <p:cNvSpPr/>
            <p:nvPr/>
          </p:nvSpPr>
          <p:spPr>
            <a:xfrm rot="2830696">
              <a:off x="1903825" y="901634"/>
              <a:ext cx="65295" cy="136091"/>
            </a:xfrm>
            <a:custGeom>
              <a:rect b="b" l="l" r="r" t="t"/>
              <a:pathLst>
                <a:path extrusionOk="0" h="594" w="285">
                  <a:moveTo>
                    <a:pt x="82" y="1"/>
                  </a:moveTo>
                  <a:cubicBezTo>
                    <a:pt x="73" y="1"/>
                    <a:pt x="65" y="2"/>
                    <a:pt x="56" y="4"/>
                  </a:cubicBezTo>
                  <a:cubicBezTo>
                    <a:pt x="21" y="18"/>
                    <a:pt x="1" y="53"/>
                    <a:pt x="1" y="87"/>
                  </a:cubicBezTo>
                  <a:lnTo>
                    <a:pt x="1" y="115"/>
                  </a:lnTo>
                  <a:cubicBezTo>
                    <a:pt x="42" y="254"/>
                    <a:pt x="77" y="392"/>
                    <a:pt x="111" y="530"/>
                  </a:cubicBezTo>
                  <a:cubicBezTo>
                    <a:pt x="118" y="568"/>
                    <a:pt x="163" y="594"/>
                    <a:pt x="202" y="594"/>
                  </a:cubicBezTo>
                  <a:cubicBezTo>
                    <a:pt x="206" y="594"/>
                    <a:pt x="211" y="593"/>
                    <a:pt x="215" y="593"/>
                  </a:cubicBezTo>
                  <a:cubicBezTo>
                    <a:pt x="257" y="579"/>
                    <a:pt x="284" y="530"/>
                    <a:pt x="277" y="489"/>
                  </a:cubicBezTo>
                  <a:cubicBezTo>
                    <a:pt x="243" y="337"/>
                    <a:pt x="208" y="198"/>
                    <a:pt x="160" y="60"/>
                  </a:cubicBezTo>
                  <a:cubicBezTo>
                    <a:pt x="154" y="26"/>
                    <a:pt x="120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4"/>
            <p:cNvSpPr/>
            <p:nvPr/>
          </p:nvSpPr>
          <p:spPr>
            <a:xfrm rot="2830696">
              <a:off x="952838" y="1769943"/>
              <a:ext cx="84311" cy="192221"/>
            </a:xfrm>
            <a:custGeom>
              <a:rect b="b" l="l" r="r" t="t"/>
              <a:pathLst>
                <a:path extrusionOk="0" h="839" w="368">
                  <a:moveTo>
                    <a:pt x="271" y="0"/>
                  </a:moveTo>
                  <a:cubicBezTo>
                    <a:pt x="234" y="0"/>
                    <a:pt x="193" y="31"/>
                    <a:pt x="187" y="66"/>
                  </a:cubicBezTo>
                  <a:cubicBezTo>
                    <a:pt x="125" y="280"/>
                    <a:pt x="69" y="509"/>
                    <a:pt x="0" y="723"/>
                  </a:cubicBezTo>
                  <a:lnTo>
                    <a:pt x="0" y="751"/>
                  </a:lnTo>
                  <a:cubicBezTo>
                    <a:pt x="0" y="792"/>
                    <a:pt x="14" y="827"/>
                    <a:pt x="49" y="834"/>
                  </a:cubicBezTo>
                  <a:cubicBezTo>
                    <a:pt x="60" y="837"/>
                    <a:pt x="71" y="838"/>
                    <a:pt x="81" y="838"/>
                  </a:cubicBezTo>
                  <a:cubicBezTo>
                    <a:pt x="120" y="838"/>
                    <a:pt x="148" y="818"/>
                    <a:pt x="159" y="786"/>
                  </a:cubicBezTo>
                  <a:cubicBezTo>
                    <a:pt x="229" y="557"/>
                    <a:pt x="298" y="336"/>
                    <a:pt x="353" y="107"/>
                  </a:cubicBezTo>
                  <a:cubicBezTo>
                    <a:pt x="367" y="66"/>
                    <a:pt x="332" y="10"/>
                    <a:pt x="291" y="4"/>
                  </a:cubicBezTo>
                  <a:cubicBezTo>
                    <a:pt x="285" y="1"/>
                    <a:pt x="278" y="0"/>
                    <a:pt x="27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4"/>
            <p:cNvSpPr/>
            <p:nvPr/>
          </p:nvSpPr>
          <p:spPr>
            <a:xfrm rot="2830696">
              <a:off x="1746903" y="1110319"/>
              <a:ext cx="68503" cy="175266"/>
            </a:xfrm>
            <a:custGeom>
              <a:rect b="b" l="l" r="r" t="t"/>
              <a:pathLst>
                <a:path extrusionOk="0" h="765" w="299">
                  <a:moveTo>
                    <a:pt x="85" y="1"/>
                  </a:moveTo>
                  <a:cubicBezTo>
                    <a:pt x="80" y="1"/>
                    <a:pt x="75" y="1"/>
                    <a:pt x="70" y="2"/>
                  </a:cubicBezTo>
                  <a:cubicBezTo>
                    <a:pt x="28" y="9"/>
                    <a:pt x="1" y="43"/>
                    <a:pt x="1" y="92"/>
                  </a:cubicBezTo>
                  <a:cubicBezTo>
                    <a:pt x="1" y="99"/>
                    <a:pt x="1" y="99"/>
                    <a:pt x="14" y="106"/>
                  </a:cubicBezTo>
                  <a:cubicBezTo>
                    <a:pt x="56" y="306"/>
                    <a:pt x="91" y="507"/>
                    <a:pt x="125" y="694"/>
                  </a:cubicBezTo>
                  <a:cubicBezTo>
                    <a:pt x="125" y="732"/>
                    <a:pt x="166" y="764"/>
                    <a:pt x="210" y="764"/>
                  </a:cubicBezTo>
                  <a:cubicBezTo>
                    <a:pt x="214" y="764"/>
                    <a:pt x="218" y="764"/>
                    <a:pt x="222" y="763"/>
                  </a:cubicBezTo>
                  <a:cubicBezTo>
                    <a:pt x="264" y="763"/>
                    <a:pt x="298" y="715"/>
                    <a:pt x="291" y="666"/>
                  </a:cubicBezTo>
                  <a:cubicBezTo>
                    <a:pt x="257" y="479"/>
                    <a:pt x="222" y="272"/>
                    <a:pt x="174" y="71"/>
                  </a:cubicBezTo>
                  <a:cubicBezTo>
                    <a:pt x="167" y="28"/>
                    <a:pt x="128" y="1"/>
                    <a:pt x="8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4"/>
            <p:cNvSpPr/>
            <p:nvPr/>
          </p:nvSpPr>
          <p:spPr>
            <a:xfrm rot="2830696">
              <a:off x="1175507" y="1653470"/>
              <a:ext cx="63462" cy="176414"/>
            </a:xfrm>
            <a:custGeom>
              <a:rect b="b" l="l" r="r" t="t"/>
              <a:pathLst>
                <a:path extrusionOk="0" h="770" w="277">
                  <a:moveTo>
                    <a:pt x="194" y="0"/>
                  </a:moveTo>
                  <a:cubicBezTo>
                    <a:pt x="152" y="0"/>
                    <a:pt x="111" y="35"/>
                    <a:pt x="104" y="76"/>
                  </a:cubicBezTo>
                  <a:cubicBezTo>
                    <a:pt x="69" y="263"/>
                    <a:pt x="42" y="464"/>
                    <a:pt x="0" y="665"/>
                  </a:cubicBezTo>
                  <a:lnTo>
                    <a:pt x="0" y="678"/>
                  </a:lnTo>
                  <a:cubicBezTo>
                    <a:pt x="0" y="713"/>
                    <a:pt x="35" y="748"/>
                    <a:pt x="69" y="768"/>
                  </a:cubicBezTo>
                  <a:cubicBezTo>
                    <a:pt x="73" y="769"/>
                    <a:pt x="78" y="769"/>
                    <a:pt x="82" y="769"/>
                  </a:cubicBezTo>
                  <a:cubicBezTo>
                    <a:pt x="125" y="769"/>
                    <a:pt x="160" y="737"/>
                    <a:pt x="173" y="699"/>
                  </a:cubicBezTo>
                  <a:cubicBezTo>
                    <a:pt x="215" y="499"/>
                    <a:pt x="249" y="291"/>
                    <a:pt x="277" y="90"/>
                  </a:cubicBezTo>
                  <a:cubicBezTo>
                    <a:pt x="277" y="49"/>
                    <a:pt x="242" y="7"/>
                    <a:pt x="19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4"/>
            <p:cNvSpPr/>
            <p:nvPr/>
          </p:nvSpPr>
          <p:spPr>
            <a:xfrm rot="2830696">
              <a:off x="1594638" y="1287910"/>
              <a:ext cx="52694" cy="199093"/>
            </a:xfrm>
            <a:custGeom>
              <a:rect b="b" l="l" r="r" t="t"/>
              <a:pathLst>
                <a:path extrusionOk="0" h="869" w="230">
                  <a:moveTo>
                    <a:pt x="98" y="0"/>
                  </a:moveTo>
                  <a:cubicBezTo>
                    <a:pt x="91" y="0"/>
                    <a:pt x="84" y="1"/>
                    <a:pt x="77" y="3"/>
                  </a:cubicBezTo>
                  <a:cubicBezTo>
                    <a:pt x="35" y="10"/>
                    <a:pt x="1" y="45"/>
                    <a:pt x="1" y="86"/>
                  </a:cubicBezTo>
                  <a:lnTo>
                    <a:pt x="1" y="93"/>
                  </a:lnTo>
                  <a:cubicBezTo>
                    <a:pt x="8" y="218"/>
                    <a:pt x="28" y="349"/>
                    <a:pt x="35" y="467"/>
                  </a:cubicBezTo>
                  <a:cubicBezTo>
                    <a:pt x="42" y="571"/>
                    <a:pt x="42" y="674"/>
                    <a:pt x="56" y="778"/>
                  </a:cubicBezTo>
                  <a:cubicBezTo>
                    <a:pt x="56" y="834"/>
                    <a:pt x="91" y="868"/>
                    <a:pt x="139" y="868"/>
                  </a:cubicBezTo>
                  <a:cubicBezTo>
                    <a:pt x="195" y="868"/>
                    <a:pt x="229" y="820"/>
                    <a:pt x="229" y="778"/>
                  </a:cubicBezTo>
                  <a:cubicBezTo>
                    <a:pt x="229" y="674"/>
                    <a:pt x="215" y="564"/>
                    <a:pt x="208" y="460"/>
                  </a:cubicBezTo>
                  <a:cubicBezTo>
                    <a:pt x="201" y="328"/>
                    <a:pt x="195" y="211"/>
                    <a:pt x="174" y="79"/>
                  </a:cubicBezTo>
                  <a:cubicBezTo>
                    <a:pt x="168" y="32"/>
                    <a:pt x="137" y="0"/>
                    <a:pt x="9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4"/>
            <p:cNvSpPr/>
            <p:nvPr/>
          </p:nvSpPr>
          <p:spPr>
            <a:xfrm rot="2830696">
              <a:off x="1409670" y="1505593"/>
              <a:ext cx="42843" cy="137234"/>
            </a:xfrm>
            <a:custGeom>
              <a:rect b="b" l="l" r="r" t="t"/>
              <a:pathLst>
                <a:path extrusionOk="0" h="599" w="187">
                  <a:moveTo>
                    <a:pt x="104" y="0"/>
                  </a:moveTo>
                  <a:cubicBezTo>
                    <a:pt x="55" y="0"/>
                    <a:pt x="14" y="35"/>
                    <a:pt x="14" y="90"/>
                  </a:cubicBezTo>
                  <a:cubicBezTo>
                    <a:pt x="14" y="229"/>
                    <a:pt x="7" y="374"/>
                    <a:pt x="0" y="519"/>
                  </a:cubicBezTo>
                  <a:cubicBezTo>
                    <a:pt x="0" y="556"/>
                    <a:pt x="27" y="598"/>
                    <a:pt x="62" y="598"/>
                  </a:cubicBezTo>
                  <a:cubicBezTo>
                    <a:pt x="66" y="598"/>
                    <a:pt x="71" y="597"/>
                    <a:pt x="76" y="595"/>
                  </a:cubicBezTo>
                  <a:cubicBezTo>
                    <a:pt x="83" y="597"/>
                    <a:pt x="91" y="598"/>
                    <a:pt x="98" y="598"/>
                  </a:cubicBezTo>
                  <a:cubicBezTo>
                    <a:pt x="138" y="598"/>
                    <a:pt x="173" y="566"/>
                    <a:pt x="173" y="519"/>
                  </a:cubicBezTo>
                  <a:cubicBezTo>
                    <a:pt x="180" y="381"/>
                    <a:pt x="187" y="236"/>
                    <a:pt x="187" y="90"/>
                  </a:cubicBezTo>
                  <a:cubicBezTo>
                    <a:pt x="187" y="42"/>
                    <a:pt x="145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24"/>
          <p:cNvGrpSpPr/>
          <p:nvPr/>
        </p:nvGrpSpPr>
        <p:grpSpPr>
          <a:xfrm>
            <a:off x="7850329" y="112982"/>
            <a:ext cx="1349933" cy="5372201"/>
            <a:chOff x="7995925" y="570188"/>
            <a:chExt cx="1204652" cy="4794040"/>
          </a:xfrm>
        </p:grpSpPr>
        <p:sp>
          <p:nvSpPr>
            <p:cNvPr id="200" name="Google Shape;200;p24"/>
            <p:cNvSpPr/>
            <p:nvPr/>
          </p:nvSpPr>
          <p:spPr>
            <a:xfrm>
              <a:off x="7995925" y="3633856"/>
              <a:ext cx="40059" cy="163332"/>
            </a:xfrm>
            <a:custGeom>
              <a:rect b="b" l="l" r="r" t="t"/>
              <a:pathLst>
                <a:path extrusionOk="0" h="791" w="194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4"/>
            <p:cNvSpPr/>
            <p:nvPr/>
          </p:nvSpPr>
          <p:spPr>
            <a:xfrm>
              <a:off x="7998609" y="3899813"/>
              <a:ext cx="41710" cy="127403"/>
            </a:xfrm>
            <a:custGeom>
              <a:rect b="b" l="l" r="r" t="t"/>
              <a:pathLst>
                <a:path extrusionOk="0" h="617" w="202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4"/>
            <p:cNvSpPr/>
            <p:nvPr/>
          </p:nvSpPr>
          <p:spPr>
            <a:xfrm>
              <a:off x="8005836" y="3403415"/>
              <a:ext cx="51622" cy="177166"/>
            </a:xfrm>
            <a:custGeom>
              <a:rect b="b" l="l" r="r" t="t"/>
              <a:pathLst>
                <a:path extrusionOk="0" h="858" w="25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4"/>
            <p:cNvSpPr/>
            <p:nvPr/>
          </p:nvSpPr>
          <p:spPr>
            <a:xfrm>
              <a:off x="8014302" y="4113941"/>
              <a:ext cx="57404" cy="179231"/>
            </a:xfrm>
            <a:custGeom>
              <a:rect b="b" l="l" r="r" t="t"/>
              <a:pathLst>
                <a:path extrusionOk="0" h="868" w="278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4"/>
            <p:cNvSpPr/>
            <p:nvPr/>
          </p:nvSpPr>
          <p:spPr>
            <a:xfrm>
              <a:off x="8043004" y="3190938"/>
              <a:ext cx="55958" cy="123480"/>
            </a:xfrm>
            <a:custGeom>
              <a:rect b="b" l="l" r="r" t="t"/>
              <a:pathLst>
                <a:path extrusionOk="0" h="598" w="271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4"/>
            <p:cNvSpPr/>
            <p:nvPr/>
          </p:nvSpPr>
          <p:spPr>
            <a:xfrm>
              <a:off x="8050231" y="4342524"/>
              <a:ext cx="64424" cy="157963"/>
            </a:xfrm>
            <a:custGeom>
              <a:rect b="b" l="l" r="r" t="t"/>
              <a:pathLst>
                <a:path extrusionOk="0" h="765" w="312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4"/>
            <p:cNvSpPr/>
            <p:nvPr/>
          </p:nvSpPr>
          <p:spPr>
            <a:xfrm>
              <a:off x="8097311" y="2934480"/>
              <a:ext cx="74542" cy="154659"/>
            </a:xfrm>
            <a:custGeom>
              <a:rect b="b" l="l" r="r" t="t"/>
              <a:pathLst>
                <a:path extrusionOk="0" h="749" w="361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4"/>
            <p:cNvSpPr/>
            <p:nvPr/>
          </p:nvSpPr>
          <p:spPr>
            <a:xfrm>
              <a:off x="8117340" y="4602906"/>
              <a:ext cx="64424" cy="121621"/>
            </a:xfrm>
            <a:custGeom>
              <a:rect b="b" l="l" r="r" t="t"/>
              <a:pathLst>
                <a:path extrusionOk="0" h="589" w="312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4"/>
            <p:cNvSpPr/>
            <p:nvPr/>
          </p:nvSpPr>
          <p:spPr>
            <a:xfrm>
              <a:off x="8162974" y="2717254"/>
              <a:ext cx="91680" cy="169113"/>
            </a:xfrm>
            <a:custGeom>
              <a:rect b="b" l="l" r="r" t="t"/>
              <a:pathLst>
                <a:path extrusionOk="0" h="819" w="444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4"/>
            <p:cNvSpPr/>
            <p:nvPr/>
          </p:nvSpPr>
          <p:spPr>
            <a:xfrm>
              <a:off x="8185894" y="4806297"/>
              <a:ext cx="93126" cy="166635"/>
            </a:xfrm>
            <a:custGeom>
              <a:rect b="b" l="l" r="r" t="t"/>
              <a:pathLst>
                <a:path extrusionOk="0" h="807" w="451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4"/>
            <p:cNvSpPr/>
            <p:nvPr/>
          </p:nvSpPr>
          <p:spPr>
            <a:xfrm>
              <a:off x="8264566" y="2521297"/>
              <a:ext cx="75781" cy="115839"/>
            </a:xfrm>
            <a:custGeom>
              <a:rect b="b" l="l" r="r" t="t"/>
              <a:pathLst>
                <a:path extrusionOk="0" h="561" w="367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4"/>
            <p:cNvSpPr/>
            <p:nvPr/>
          </p:nvSpPr>
          <p:spPr>
            <a:xfrm>
              <a:off x="8278814" y="5018567"/>
              <a:ext cx="97256" cy="148671"/>
            </a:xfrm>
            <a:custGeom>
              <a:rect b="b" l="l" r="r" t="t"/>
              <a:pathLst>
                <a:path extrusionOk="0" h="720" w="471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4"/>
            <p:cNvSpPr/>
            <p:nvPr/>
          </p:nvSpPr>
          <p:spPr>
            <a:xfrm>
              <a:off x="8367398" y="2280738"/>
              <a:ext cx="95810" cy="148671"/>
            </a:xfrm>
            <a:custGeom>
              <a:rect b="b" l="l" r="r" t="t"/>
              <a:pathLst>
                <a:path extrusionOk="0" h="720" w="464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4"/>
            <p:cNvSpPr/>
            <p:nvPr/>
          </p:nvSpPr>
          <p:spPr>
            <a:xfrm>
              <a:off x="8410141" y="5253344"/>
              <a:ext cx="87551" cy="110884"/>
            </a:xfrm>
            <a:custGeom>
              <a:rect b="b" l="l" r="r" t="t"/>
              <a:pathLst>
                <a:path extrusionOk="0" h="537" w="424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4"/>
            <p:cNvSpPr/>
            <p:nvPr/>
          </p:nvSpPr>
          <p:spPr>
            <a:xfrm>
              <a:off x="8467338" y="2077347"/>
              <a:ext cx="108819" cy="162299"/>
            </a:xfrm>
            <a:custGeom>
              <a:rect b="b" l="l" r="r" t="t"/>
              <a:pathLst>
                <a:path extrusionOk="0" h="786" w="527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8595980" y="1889442"/>
              <a:ext cx="81769" cy="116252"/>
            </a:xfrm>
            <a:custGeom>
              <a:rect b="b" l="l" r="r" t="t"/>
              <a:pathLst>
                <a:path extrusionOk="0" h="563" w="396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8707484" y="1655904"/>
              <a:ext cx="98701" cy="147639"/>
            </a:xfrm>
            <a:custGeom>
              <a:rect b="b" l="l" r="r" t="t"/>
              <a:pathLst>
                <a:path extrusionOk="0" h="715" w="478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8810315" y="1448177"/>
              <a:ext cx="101592" cy="162712"/>
            </a:xfrm>
            <a:custGeom>
              <a:rect b="b" l="l" r="r" t="t"/>
              <a:pathLst>
                <a:path extrusionOk="0" h="788" w="492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4"/>
            <p:cNvSpPr/>
            <p:nvPr/>
          </p:nvSpPr>
          <p:spPr>
            <a:xfrm>
              <a:off x="8926155" y="1253045"/>
              <a:ext cx="73097" cy="117285"/>
            </a:xfrm>
            <a:custGeom>
              <a:rect b="b" l="l" r="r" t="t"/>
              <a:pathLst>
                <a:path extrusionOk="0" h="568" w="354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4"/>
            <p:cNvSpPr/>
            <p:nvPr/>
          </p:nvSpPr>
          <p:spPr>
            <a:xfrm>
              <a:off x="9017629" y="1003194"/>
              <a:ext cx="81563" cy="154659"/>
            </a:xfrm>
            <a:custGeom>
              <a:rect b="b" l="l" r="r" t="t"/>
              <a:pathLst>
                <a:path extrusionOk="0" h="749" w="395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9086184" y="780600"/>
              <a:ext cx="75987" cy="174482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4"/>
            <p:cNvSpPr/>
            <p:nvPr/>
          </p:nvSpPr>
          <p:spPr>
            <a:xfrm>
              <a:off x="9150401" y="570188"/>
              <a:ext cx="50176" cy="123893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24"/>
          <p:cNvSpPr/>
          <p:nvPr/>
        </p:nvSpPr>
        <p:spPr>
          <a:xfrm>
            <a:off x="955200" y="587450"/>
            <a:ext cx="7233600" cy="3981000"/>
          </a:xfrm>
          <a:prstGeom prst="roundRect">
            <a:avLst>
              <a:gd fmla="val 2310" name="adj"/>
            </a:avLst>
          </a:prstGeom>
          <a:solidFill>
            <a:srgbClr val="FFF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4"/>
          <p:cNvSpPr txBox="1"/>
          <p:nvPr>
            <p:ph type="ctrTitle"/>
          </p:nvPr>
        </p:nvSpPr>
        <p:spPr>
          <a:xfrm>
            <a:off x="2029850" y="1324825"/>
            <a:ext cx="50844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224" name="Google Shape;224;p24"/>
          <p:cNvSpPr txBox="1"/>
          <p:nvPr>
            <p:ph idx="1" type="subTitle"/>
          </p:nvPr>
        </p:nvSpPr>
        <p:spPr>
          <a:xfrm>
            <a:off x="2377650" y="3879206"/>
            <a:ext cx="43887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25" name="Google Shape;225;p24"/>
          <p:cNvSpPr txBox="1"/>
          <p:nvPr>
            <p:ph idx="2" type="subTitle"/>
          </p:nvPr>
        </p:nvSpPr>
        <p:spPr>
          <a:xfrm>
            <a:off x="6298375" y="650475"/>
            <a:ext cx="15282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226" name="Google Shape;226;p24"/>
          <p:cNvGrpSpPr/>
          <p:nvPr/>
        </p:nvGrpSpPr>
        <p:grpSpPr>
          <a:xfrm flipH="1">
            <a:off x="7498675" y="-5"/>
            <a:ext cx="1528185" cy="528825"/>
            <a:chOff x="6438300" y="4207200"/>
            <a:chExt cx="2705710" cy="936305"/>
          </a:xfrm>
        </p:grpSpPr>
        <p:sp>
          <p:nvSpPr>
            <p:cNvPr id="227" name="Google Shape;227;p24"/>
            <p:cNvSpPr/>
            <p:nvPr/>
          </p:nvSpPr>
          <p:spPr>
            <a:xfrm>
              <a:off x="6438300" y="4207200"/>
              <a:ext cx="2705710" cy="935536"/>
            </a:xfrm>
            <a:custGeom>
              <a:rect b="b" l="l" r="r" t="t"/>
              <a:pathLst>
                <a:path extrusionOk="0" h="9708" w="28077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4"/>
            <p:cNvSpPr/>
            <p:nvPr/>
          </p:nvSpPr>
          <p:spPr>
            <a:xfrm>
              <a:off x="6719114" y="4429904"/>
              <a:ext cx="2397623" cy="713601"/>
            </a:xfrm>
            <a:custGeom>
              <a:rect b="b" l="l" r="r" t="t"/>
              <a:pathLst>
                <a:path extrusionOk="0" h="7405" w="2488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" name="Google Shape;229;p24"/>
          <p:cNvGrpSpPr/>
          <p:nvPr/>
        </p:nvGrpSpPr>
        <p:grpSpPr>
          <a:xfrm>
            <a:off x="-227638" y="4297267"/>
            <a:ext cx="1976396" cy="901582"/>
            <a:chOff x="3967525" y="3427700"/>
            <a:chExt cx="529950" cy="241750"/>
          </a:xfrm>
        </p:grpSpPr>
        <p:sp>
          <p:nvSpPr>
            <p:cNvPr id="230" name="Google Shape;230;p24"/>
            <p:cNvSpPr/>
            <p:nvPr/>
          </p:nvSpPr>
          <p:spPr>
            <a:xfrm>
              <a:off x="3967525" y="3427700"/>
              <a:ext cx="529950" cy="240000"/>
            </a:xfrm>
            <a:custGeom>
              <a:rect b="b" l="l" r="r" t="t"/>
              <a:pathLst>
                <a:path extrusionOk="0" h="9600" w="21198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4"/>
            <p:cNvSpPr/>
            <p:nvPr/>
          </p:nvSpPr>
          <p:spPr>
            <a:xfrm>
              <a:off x="3967850" y="3452100"/>
              <a:ext cx="509025" cy="217350"/>
            </a:xfrm>
            <a:custGeom>
              <a:rect b="b" l="l" r="r" t="t"/>
              <a:pathLst>
                <a:path extrusionOk="0" h="8694" w="20361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2" name="Google Shape;232;p24"/>
          <p:cNvSpPr/>
          <p:nvPr/>
        </p:nvSpPr>
        <p:spPr>
          <a:xfrm>
            <a:off x="3378988" y="751375"/>
            <a:ext cx="266400" cy="266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4"/>
          <p:cNvSpPr/>
          <p:nvPr/>
        </p:nvSpPr>
        <p:spPr>
          <a:xfrm>
            <a:off x="5498613" y="751375"/>
            <a:ext cx="266400" cy="266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4" name="Google Shape;234;p24"/>
          <p:cNvGrpSpPr/>
          <p:nvPr/>
        </p:nvGrpSpPr>
        <p:grpSpPr>
          <a:xfrm>
            <a:off x="3491784" y="-136298"/>
            <a:ext cx="2160341" cy="1025799"/>
            <a:chOff x="3491784" y="-136298"/>
            <a:chExt cx="2160341" cy="1025799"/>
          </a:xfrm>
        </p:grpSpPr>
        <p:sp>
          <p:nvSpPr>
            <p:cNvPr id="235" name="Google Shape;235;p24"/>
            <p:cNvSpPr/>
            <p:nvPr/>
          </p:nvSpPr>
          <p:spPr>
            <a:xfrm rot="-10210584">
              <a:off x="3789897" y="-90548"/>
              <a:ext cx="97167" cy="184248"/>
            </a:xfrm>
            <a:custGeom>
              <a:rect b="b" l="l" r="r" t="t"/>
              <a:pathLst>
                <a:path extrusionOk="0" h="749" w="395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4"/>
            <p:cNvSpPr/>
            <p:nvPr/>
          </p:nvSpPr>
          <p:spPr>
            <a:xfrm rot="-10210584">
              <a:off x="3672788" y="133933"/>
              <a:ext cx="90525" cy="207863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4"/>
            <p:cNvSpPr/>
            <p:nvPr/>
          </p:nvSpPr>
          <p:spPr>
            <a:xfrm rot="-10210584">
              <a:off x="3580021" y="430319"/>
              <a:ext cx="59776" cy="147595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4"/>
            <p:cNvSpPr/>
            <p:nvPr/>
          </p:nvSpPr>
          <p:spPr>
            <a:xfrm rot="-10210578">
              <a:off x="3507593" y="697404"/>
              <a:ext cx="47722" cy="189414"/>
            </a:xfrm>
            <a:custGeom>
              <a:rect b="b" l="l" r="r" t="t"/>
              <a:pathLst>
                <a:path extrusionOk="0" h="770" w="194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4"/>
            <p:cNvSpPr/>
            <p:nvPr/>
          </p:nvSpPr>
          <p:spPr>
            <a:xfrm flipH="1" rot="10210584">
              <a:off x="5256847" y="-129360"/>
              <a:ext cx="97167" cy="184248"/>
            </a:xfrm>
            <a:custGeom>
              <a:rect b="b" l="l" r="r" t="t"/>
              <a:pathLst>
                <a:path extrusionOk="0" h="749" w="395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4"/>
            <p:cNvSpPr/>
            <p:nvPr/>
          </p:nvSpPr>
          <p:spPr>
            <a:xfrm flipH="1" rot="10210584">
              <a:off x="5380597" y="95121"/>
              <a:ext cx="90525" cy="207863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4"/>
            <p:cNvSpPr/>
            <p:nvPr/>
          </p:nvSpPr>
          <p:spPr>
            <a:xfrm flipH="1" rot="10210584">
              <a:off x="5504114" y="391507"/>
              <a:ext cx="59776" cy="147595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4"/>
            <p:cNvSpPr/>
            <p:nvPr/>
          </p:nvSpPr>
          <p:spPr>
            <a:xfrm flipH="1" rot="10210578">
              <a:off x="5588595" y="658592"/>
              <a:ext cx="47722" cy="189414"/>
            </a:xfrm>
            <a:custGeom>
              <a:rect b="b" l="l" r="r" t="t"/>
              <a:pathLst>
                <a:path extrusionOk="0" h="770" w="194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"/>
          <p:cNvSpPr txBox="1"/>
          <p:nvPr>
            <p:ph type="title"/>
          </p:nvPr>
        </p:nvSpPr>
        <p:spPr>
          <a:xfrm>
            <a:off x="2473400" y="368825"/>
            <a:ext cx="4197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5" name="Google Shape;245;p25"/>
          <p:cNvSpPr txBox="1"/>
          <p:nvPr>
            <p:ph idx="1" type="body"/>
          </p:nvPr>
        </p:nvSpPr>
        <p:spPr>
          <a:xfrm>
            <a:off x="754700" y="1268225"/>
            <a:ext cx="7627500" cy="3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  <a:defRPr sz="1200">
                <a:solidFill>
                  <a:srgbClr val="434343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grpSp>
        <p:nvGrpSpPr>
          <p:cNvPr id="246" name="Google Shape;246;p25"/>
          <p:cNvGrpSpPr/>
          <p:nvPr/>
        </p:nvGrpSpPr>
        <p:grpSpPr>
          <a:xfrm flipH="1">
            <a:off x="-1513411" y="126829"/>
            <a:ext cx="2060398" cy="712997"/>
            <a:chOff x="6438300" y="4207200"/>
            <a:chExt cx="2705710" cy="936305"/>
          </a:xfrm>
        </p:grpSpPr>
        <p:sp>
          <p:nvSpPr>
            <p:cNvPr id="247" name="Google Shape;247;p25"/>
            <p:cNvSpPr/>
            <p:nvPr/>
          </p:nvSpPr>
          <p:spPr>
            <a:xfrm>
              <a:off x="6438300" y="4207200"/>
              <a:ext cx="2705710" cy="935536"/>
            </a:xfrm>
            <a:custGeom>
              <a:rect b="b" l="l" r="r" t="t"/>
              <a:pathLst>
                <a:path extrusionOk="0" h="9708" w="28077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6719114" y="4429904"/>
              <a:ext cx="2397623" cy="713601"/>
            </a:xfrm>
            <a:custGeom>
              <a:rect b="b" l="l" r="r" t="t"/>
              <a:pathLst>
                <a:path extrusionOk="0" h="7405" w="2488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9" name="Google Shape;249;p25"/>
          <p:cNvSpPr/>
          <p:nvPr/>
        </p:nvSpPr>
        <p:spPr>
          <a:xfrm>
            <a:off x="724450" y="403625"/>
            <a:ext cx="7695300" cy="648300"/>
          </a:xfrm>
          <a:prstGeom prst="roundRect">
            <a:avLst>
              <a:gd fmla="val 23245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0" name="Google Shape;250;p25"/>
          <p:cNvGrpSpPr/>
          <p:nvPr/>
        </p:nvGrpSpPr>
        <p:grpSpPr>
          <a:xfrm>
            <a:off x="990800" y="-5241"/>
            <a:ext cx="325182" cy="807740"/>
            <a:chOff x="2760125" y="-5241"/>
            <a:chExt cx="325182" cy="807740"/>
          </a:xfrm>
        </p:grpSpPr>
        <p:sp>
          <p:nvSpPr>
            <p:cNvPr id="251" name="Google Shape;251;p25"/>
            <p:cNvSpPr/>
            <p:nvPr/>
          </p:nvSpPr>
          <p:spPr>
            <a:xfrm>
              <a:off x="2760125" y="636899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5"/>
            <p:cNvSpPr/>
            <p:nvPr/>
          </p:nvSpPr>
          <p:spPr>
            <a:xfrm rot="-10210584">
              <a:off x="2977713" y="958"/>
              <a:ext cx="90525" cy="207863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5"/>
            <p:cNvSpPr/>
            <p:nvPr/>
          </p:nvSpPr>
          <p:spPr>
            <a:xfrm rot="-10210584">
              <a:off x="2884946" y="297344"/>
              <a:ext cx="59776" cy="147595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5"/>
            <p:cNvSpPr/>
            <p:nvPr/>
          </p:nvSpPr>
          <p:spPr>
            <a:xfrm rot="-10210578">
              <a:off x="2812518" y="564429"/>
              <a:ext cx="47722" cy="189414"/>
            </a:xfrm>
            <a:custGeom>
              <a:rect b="b" l="l" r="r" t="t"/>
              <a:pathLst>
                <a:path extrusionOk="0" h="770" w="194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5" name="Google Shape;255;p25"/>
          <p:cNvGrpSpPr/>
          <p:nvPr/>
        </p:nvGrpSpPr>
        <p:grpSpPr>
          <a:xfrm>
            <a:off x="7730878" y="-44053"/>
            <a:ext cx="346122" cy="846577"/>
            <a:chOff x="6037753" y="-44053"/>
            <a:chExt cx="346122" cy="846577"/>
          </a:xfrm>
        </p:grpSpPr>
        <p:sp>
          <p:nvSpPr>
            <p:cNvPr id="256" name="Google Shape;256;p25"/>
            <p:cNvSpPr/>
            <p:nvPr/>
          </p:nvSpPr>
          <p:spPr>
            <a:xfrm>
              <a:off x="6218275" y="636924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5"/>
            <p:cNvSpPr/>
            <p:nvPr/>
          </p:nvSpPr>
          <p:spPr>
            <a:xfrm flipH="1" rot="10210584">
              <a:off x="6054822" y="-37854"/>
              <a:ext cx="90525" cy="207863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5"/>
            <p:cNvSpPr/>
            <p:nvPr/>
          </p:nvSpPr>
          <p:spPr>
            <a:xfrm flipH="1" rot="10210584">
              <a:off x="6178339" y="258532"/>
              <a:ext cx="59776" cy="147595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5"/>
            <p:cNvSpPr/>
            <p:nvPr/>
          </p:nvSpPr>
          <p:spPr>
            <a:xfrm flipH="1" rot="10210578">
              <a:off x="6262820" y="525617"/>
              <a:ext cx="47722" cy="189414"/>
            </a:xfrm>
            <a:custGeom>
              <a:rect b="b" l="l" r="r" t="t"/>
              <a:pathLst>
                <a:path extrusionOk="0" h="770" w="194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0" name="Google Shape;260;p25"/>
          <p:cNvSpPr/>
          <p:nvPr/>
        </p:nvSpPr>
        <p:spPr>
          <a:xfrm flipH="1" rot="8291990">
            <a:off x="25509" y="3168600"/>
            <a:ext cx="129941" cy="117311"/>
          </a:xfrm>
          <a:custGeom>
            <a:rect b="b" l="l" r="r" t="t"/>
            <a:pathLst>
              <a:path extrusionOk="0" h="576" w="638">
                <a:moveTo>
                  <a:pt x="544" y="1"/>
                </a:moveTo>
                <a:cubicBezTo>
                  <a:pt x="523" y="1"/>
                  <a:pt x="503" y="9"/>
                  <a:pt x="485" y="27"/>
                </a:cubicBezTo>
                <a:cubicBezTo>
                  <a:pt x="340" y="165"/>
                  <a:pt x="188" y="296"/>
                  <a:pt x="35" y="421"/>
                </a:cubicBezTo>
                <a:cubicBezTo>
                  <a:pt x="8" y="442"/>
                  <a:pt x="1" y="469"/>
                  <a:pt x="1" y="490"/>
                </a:cubicBezTo>
                <a:cubicBezTo>
                  <a:pt x="1" y="518"/>
                  <a:pt x="8" y="539"/>
                  <a:pt x="35" y="546"/>
                </a:cubicBezTo>
                <a:cubicBezTo>
                  <a:pt x="51" y="565"/>
                  <a:pt x="74" y="575"/>
                  <a:pt x="98" y="575"/>
                </a:cubicBezTo>
                <a:cubicBezTo>
                  <a:pt x="118" y="575"/>
                  <a:pt x="137" y="568"/>
                  <a:pt x="153" y="552"/>
                </a:cubicBezTo>
                <a:cubicBezTo>
                  <a:pt x="305" y="421"/>
                  <a:pt x="458" y="283"/>
                  <a:pt x="603" y="144"/>
                </a:cubicBezTo>
                <a:cubicBezTo>
                  <a:pt x="637" y="110"/>
                  <a:pt x="637" y="61"/>
                  <a:pt x="603" y="27"/>
                </a:cubicBezTo>
                <a:cubicBezTo>
                  <a:pt x="586" y="9"/>
                  <a:pt x="565" y="1"/>
                  <a:pt x="54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5"/>
          <p:cNvSpPr/>
          <p:nvPr/>
        </p:nvSpPr>
        <p:spPr>
          <a:xfrm flipH="1" rot="8291990">
            <a:off x="288090" y="3190539"/>
            <a:ext cx="97354" cy="101835"/>
          </a:xfrm>
          <a:custGeom>
            <a:rect b="b" l="l" r="r" t="t"/>
            <a:pathLst>
              <a:path extrusionOk="0" h="500" w="478">
                <a:moveTo>
                  <a:pt x="376" y="0"/>
                </a:moveTo>
                <a:cubicBezTo>
                  <a:pt x="354" y="0"/>
                  <a:pt x="331" y="11"/>
                  <a:pt x="311" y="30"/>
                </a:cubicBezTo>
                <a:cubicBezTo>
                  <a:pt x="215" y="134"/>
                  <a:pt x="118" y="244"/>
                  <a:pt x="28" y="355"/>
                </a:cubicBezTo>
                <a:cubicBezTo>
                  <a:pt x="7" y="369"/>
                  <a:pt x="0" y="397"/>
                  <a:pt x="0" y="411"/>
                </a:cubicBezTo>
                <a:cubicBezTo>
                  <a:pt x="0" y="438"/>
                  <a:pt x="7" y="459"/>
                  <a:pt x="35" y="480"/>
                </a:cubicBezTo>
                <a:cubicBezTo>
                  <a:pt x="51" y="493"/>
                  <a:pt x="70" y="500"/>
                  <a:pt x="90" y="500"/>
                </a:cubicBezTo>
                <a:cubicBezTo>
                  <a:pt x="112" y="500"/>
                  <a:pt x="134" y="491"/>
                  <a:pt x="152" y="473"/>
                </a:cubicBezTo>
                <a:cubicBezTo>
                  <a:pt x="249" y="369"/>
                  <a:pt x="346" y="258"/>
                  <a:pt x="443" y="141"/>
                </a:cubicBezTo>
                <a:cubicBezTo>
                  <a:pt x="478" y="106"/>
                  <a:pt x="464" y="58"/>
                  <a:pt x="429" y="23"/>
                </a:cubicBezTo>
                <a:cubicBezTo>
                  <a:pt x="414" y="7"/>
                  <a:pt x="395" y="0"/>
                  <a:pt x="37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5"/>
          <p:cNvSpPr/>
          <p:nvPr/>
        </p:nvSpPr>
        <p:spPr>
          <a:xfrm flipH="1" rot="8291990">
            <a:off x="510784" y="3210264"/>
            <a:ext cx="118535" cy="150919"/>
          </a:xfrm>
          <a:custGeom>
            <a:rect b="b" l="l" r="r" t="t"/>
            <a:pathLst>
              <a:path extrusionOk="0" h="741" w="582">
                <a:moveTo>
                  <a:pt x="473" y="0"/>
                </a:moveTo>
                <a:cubicBezTo>
                  <a:pt x="446" y="0"/>
                  <a:pt x="421" y="13"/>
                  <a:pt x="409" y="38"/>
                </a:cubicBezTo>
                <a:cubicBezTo>
                  <a:pt x="284" y="232"/>
                  <a:pt x="153" y="418"/>
                  <a:pt x="14" y="605"/>
                </a:cubicBezTo>
                <a:cubicBezTo>
                  <a:pt x="7" y="619"/>
                  <a:pt x="1" y="640"/>
                  <a:pt x="1" y="654"/>
                </a:cubicBezTo>
                <a:cubicBezTo>
                  <a:pt x="1" y="688"/>
                  <a:pt x="14" y="716"/>
                  <a:pt x="35" y="723"/>
                </a:cubicBezTo>
                <a:cubicBezTo>
                  <a:pt x="50" y="735"/>
                  <a:pt x="69" y="740"/>
                  <a:pt x="88" y="740"/>
                </a:cubicBezTo>
                <a:cubicBezTo>
                  <a:pt x="114" y="740"/>
                  <a:pt x="141" y="729"/>
                  <a:pt x="153" y="709"/>
                </a:cubicBezTo>
                <a:cubicBezTo>
                  <a:pt x="291" y="522"/>
                  <a:pt x="423" y="335"/>
                  <a:pt x="554" y="135"/>
                </a:cubicBezTo>
                <a:cubicBezTo>
                  <a:pt x="582" y="93"/>
                  <a:pt x="568" y="38"/>
                  <a:pt x="526" y="17"/>
                </a:cubicBezTo>
                <a:cubicBezTo>
                  <a:pt x="510" y="6"/>
                  <a:pt x="491" y="0"/>
                  <a:pt x="4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5"/>
          <p:cNvSpPr/>
          <p:nvPr/>
        </p:nvSpPr>
        <p:spPr>
          <a:xfrm flipH="1" rot="8291990">
            <a:off x="2226149" y="5012858"/>
            <a:ext cx="67822" cy="118533"/>
          </a:xfrm>
          <a:custGeom>
            <a:rect b="b" l="l" r="r" t="t"/>
            <a:pathLst>
              <a:path extrusionOk="0" h="582" w="333">
                <a:moveTo>
                  <a:pt x="93" y="0"/>
                </a:moveTo>
                <a:cubicBezTo>
                  <a:pt x="83" y="0"/>
                  <a:pt x="72" y="2"/>
                  <a:pt x="62" y="7"/>
                </a:cubicBezTo>
                <a:cubicBezTo>
                  <a:pt x="28" y="14"/>
                  <a:pt x="0" y="49"/>
                  <a:pt x="0" y="83"/>
                </a:cubicBezTo>
                <a:cubicBezTo>
                  <a:pt x="0" y="90"/>
                  <a:pt x="0" y="104"/>
                  <a:pt x="14" y="118"/>
                </a:cubicBezTo>
                <a:cubicBezTo>
                  <a:pt x="56" y="249"/>
                  <a:pt x="104" y="388"/>
                  <a:pt x="152" y="526"/>
                </a:cubicBezTo>
                <a:cubicBezTo>
                  <a:pt x="163" y="558"/>
                  <a:pt x="198" y="582"/>
                  <a:pt x="232" y="582"/>
                </a:cubicBezTo>
                <a:cubicBezTo>
                  <a:pt x="243" y="582"/>
                  <a:pt x="253" y="580"/>
                  <a:pt x="263" y="575"/>
                </a:cubicBezTo>
                <a:cubicBezTo>
                  <a:pt x="305" y="561"/>
                  <a:pt x="332" y="505"/>
                  <a:pt x="312" y="464"/>
                </a:cubicBezTo>
                <a:cubicBezTo>
                  <a:pt x="270" y="332"/>
                  <a:pt x="222" y="194"/>
                  <a:pt x="173" y="56"/>
                </a:cubicBezTo>
                <a:cubicBezTo>
                  <a:pt x="163" y="24"/>
                  <a:pt x="128" y="0"/>
                  <a:pt x="9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5"/>
          <p:cNvSpPr/>
          <p:nvPr/>
        </p:nvSpPr>
        <p:spPr>
          <a:xfrm flipH="1" rot="8291990">
            <a:off x="732349" y="3275516"/>
            <a:ext cx="97354" cy="143383"/>
          </a:xfrm>
          <a:custGeom>
            <a:rect b="b" l="l" r="r" t="t"/>
            <a:pathLst>
              <a:path extrusionOk="0" h="704" w="478">
                <a:moveTo>
                  <a:pt x="375" y="0"/>
                </a:moveTo>
                <a:cubicBezTo>
                  <a:pt x="347" y="0"/>
                  <a:pt x="318" y="17"/>
                  <a:pt x="305" y="49"/>
                </a:cubicBezTo>
                <a:cubicBezTo>
                  <a:pt x="208" y="229"/>
                  <a:pt x="111" y="402"/>
                  <a:pt x="7" y="575"/>
                </a:cubicBezTo>
                <a:cubicBezTo>
                  <a:pt x="0" y="589"/>
                  <a:pt x="0" y="603"/>
                  <a:pt x="0" y="617"/>
                </a:cubicBezTo>
                <a:cubicBezTo>
                  <a:pt x="0" y="651"/>
                  <a:pt x="14" y="679"/>
                  <a:pt x="35" y="693"/>
                </a:cubicBezTo>
                <a:cubicBezTo>
                  <a:pt x="49" y="700"/>
                  <a:pt x="65" y="704"/>
                  <a:pt x="81" y="704"/>
                </a:cubicBezTo>
                <a:cubicBezTo>
                  <a:pt x="111" y="704"/>
                  <a:pt x="139" y="690"/>
                  <a:pt x="153" y="658"/>
                </a:cubicBezTo>
                <a:cubicBezTo>
                  <a:pt x="256" y="485"/>
                  <a:pt x="353" y="305"/>
                  <a:pt x="450" y="125"/>
                </a:cubicBezTo>
                <a:cubicBezTo>
                  <a:pt x="478" y="91"/>
                  <a:pt x="457" y="35"/>
                  <a:pt x="416" y="14"/>
                </a:cubicBezTo>
                <a:cubicBezTo>
                  <a:pt x="404" y="5"/>
                  <a:pt x="389" y="0"/>
                  <a:pt x="37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5"/>
          <p:cNvSpPr/>
          <p:nvPr/>
        </p:nvSpPr>
        <p:spPr>
          <a:xfrm flipH="1" rot="8291990">
            <a:off x="2124558" y="4768522"/>
            <a:ext cx="79227" cy="151937"/>
          </a:xfrm>
          <a:custGeom>
            <a:rect b="b" l="l" r="r" t="t"/>
            <a:pathLst>
              <a:path extrusionOk="0" h="746" w="389">
                <a:moveTo>
                  <a:pt x="93" y="1"/>
                </a:moveTo>
                <a:cubicBezTo>
                  <a:pt x="83" y="1"/>
                  <a:pt x="73" y="3"/>
                  <a:pt x="63" y="8"/>
                </a:cubicBezTo>
                <a:cubicBezTo>
                  <a:pt x="29" y="15"/>
                  <a:pt x="1" y="49"/>
                  <a:pt x="1" y="84"/>
                </a:cubicBezTo>
                <a:cubicBezTo>
                  <a:pt x="1" y="91"/>
                  <a:pt x="1" y="98"/>
                  <a:pt x="8" y="119"/>
                </a:cubicBezTo>
                <a:cubicBezTo>
                  <a:pt x="77" y="305"/>
                  <a:pt x="146" y="499"/>
                  <a:pt x="209" y="686"/>
                </a:cubicBezTo>
                <a:cubicBezTo>
                  <a:pt x="220" y="725"/>
                  <a:pt x="257" y="746"/>
                  <a:pt x="293" y="746"/>
                </a:cubicBezTo>
                <a:cubicBezTo>
                  <a:pt x="302" y="746"/>
                  <a:pt x="311" y="744"/>
                  <a:pt x="319" y="741"/>
                </a:cubicBezTo>
                <a:cubicBezTo>
                  <a:pt x="361" y="721"/>
                  <a:pt x="388" y="672"/>
                  <a:pt x="375" y="631"/>
                </a:cubicBezTo>
                <a:cubicBezTo>
                  <a:pt x="305" y="437"/>
                  <a:pt x="243" y="250"/>
                  <a:pt x="174" y="56"/>
                </a:cubicBezTo>
                <a:cubicBezTo>
                  <a:pt x="158" y="25"/>
                  <a:pt x="126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5"/>
          <p:cNvSpPr/>
          <p:nvPr/>
        </p:nvSpPr>
        <p:spPr>
          <a:xfrm flipH="1" rot="8291990">
            <a:off x="2035182" y="4559383"/>
            <a:ext cx="81875" cy="170061"/>
          </a:xfrm>
          <a:custGeom>
            <a:rect b="b" l="l" r="r" t="t"/>
            <a:pathLst>
              <a:path extrusionOk="0" h="835" w="402">
                <a:moveTo>
                  <a:pt x="93" y="1"/>
                </a:moveTo>
                <a:cubicBezTo>
                  <a:pt x="83" y="1"/>
                  <a:pt x="72" y="3"/>
                  <a:pt x="62" y="8"/>
                </a:cubicBezTo>
                <a:cubicBezTo>
                  <a:pt x="28" y="22"/>
                  <a:pt x="0" y="56"/>
                  <a:pt x="0" y="91"/>
                </a:cubicBezTo>
                <a:lnTo>
                  <a:pt x="0" y="111"/>
                </a:lnTo>
                <a:cubicBezTo>
                  <a:pt x="83" y="347"/>
                  <a:pt x="152" y="561"/>
                  <a:pt x="208" y="769"/>
                </a:cubicBezTo>
                <a:cubicBezTo>
                  <a:pt x="225" y="809"/>
                  <a:pt x="261" y="835"/>
                  <a:pt x="300" y="835"/>
                </a:cubicBezTo>
                <a:cubicBezTo>
                  <a:pt x="309" y="835"/>
                  <a:pt x="317" y="834"/>
                  <a:pt x="325" y="831"/>
                </a:cubicBezTo>
                <a:cubicBezTo>
                  <a:pt x="374" y="810"/>
                  <a:pt x="402" y="762"/>
                  <a:pt x="381" y="714"/>
                </a:cubicBezTo>
                <a:cubicBezTo>
                  <a:pt x="325" y="520"/>
                  <a:pt x="256" y="298"/>
                  <a:pt x="173" y="56"/>
                </a:cubicBezTo>
                <a:cubicBezTo>
                  <a:pt x="163" y="24"/>
                  <a:pt x="128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5"/>
          <p:cNvSpPr/>
          <p:nvPr/>
        </p:nvSpPr>
        <p:spPr>
          <a:xfrm flipH="1" rot="8291990">
            <a:off x="972468" y="3382157"/>
            <a:ext cx="72099" cy="117516"/>
          </a:xfrm>
          <a:custGeom>
            <a:rect b="b" l="l" r="r" t="t"/>
            <a:pathLst>
              <a:path extrusionOk="0" h="577" w="354">
                <a:moveTo>
                  <a:pt x="254" y="0"/>
                </a:moveTo>
                <a:cubicBezTo>
                  <a:pt x="219" y="0"/>
                  <a:pt x="184" y="24"/>
                  <a:pt x="174" y="56"/>
                </a:cubicBezTo>
                <a:cubicBezTo>
                  <a:pt x="118" y="194"/>
                  <a:pt x="70" y="326"/>
                  <a:pt x="7" y="457"/>
                </a:cubicBezTo>
                <a:cubicBezTo>
                  <a:pt x="1" y="464"/>
                  <a:pt x="1" y="485"/>
                  <a:pt x="1" y="492"/>
                </a:cubicBezTo>
                <a:cubicBezTo>
                  <a:pt x="1" y="519"/>
                  <a:pt x="28" y="554"/>
                  <a:pt x="63" y="568"/>
                </a:cubicBezTo>
                <a:cubicBezTo>
                  <a:pt x="74" y="573"/>
                  <a:pt x="86" y="576"/>
                  <a:pt x="97" y="576"/>
                </a:cubicBezTo>
                <a:cubicBezTo>
                  <a:pt x="128" y="576"/>
                  <a:pt x="158" y="557"/>
                  <a:pt x="174" y="526"/>
                </a:cubicBezTo>
                <a:cubicBezTo>
                  <a:pt x="236" y="388"/>
                  <a:pt x="284" y="256"/>
                  <a:pt x="340" y="118"/>
                </a:cubicBezTo>
                <a:cubicBezTo>
                  <a:pt x="354" y="77"/>
                  <a:pt x="326" y="21"/>
                  <a:pt x="284" y="7"/>
                </a:cubicBezTo>
                <a:cubicBezTo>
                  <a:pt x="275" y="2"/>
                  <a:pt x="264" y="0"/>
                  <a:pt x="25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5"/>
          <p:cNvSpPr/>
          <p:nvPr/>
        </p:nvSpPr>
        <p:spPr>
          <a:xfrm flipH="1" rot="8291990">
            <a:off x="1945788" y="4368105"/>
            <a:ext cx="58046" cy="120977"/>
          </a:xfrm>
          <a:custGeom>
            <a:rect b="b" l="l" r="r" t="t"/>
            <a:pathLst>
              <a:path extrusionOk="0" h="594" w="285">
                <a:moveTo>
                  <a:pt x="82" y="1"/>
                </a:moveTo>
                <a:cubicBezTo>
                  <a:pt x="73" y="1"/>
                  <a:pt x="65" y="2"/>
                  <a:pt x="56" y="4"/>
                </a:cubicBezTo>
                <a:cubicBezTo>
                  <a:pt x="21" y="18"/>
                  <a:pt x="1" y="53"/>
                  <a:pt x="1" y="87"/>
                </a:cubicBezTo>
                <a:lnTo>
                  <a:pt x="1" y="115"/>
                </a:lnTo>
                <a:cubicBezTo>
                  <a:pt x="42" y="254"/>
                  <a:pt x="77" y="392"/>
                  <a:pt x="111" y="530"/>
                </a:cubicBezTo>
                <a:cubicBezTo>
                  <a:pt x="118" y="568"/>
                  <a:pt x="163" y="594"/>
                  <a:pt x="202" y="594"/>
                </a:cubicBezTo>
                <a:cubicBezTo>
                  <a:pt x="206" y="594"/>
                  <a:pt x="211" y="593"/>
                  <a:pt x="215" y="593"/>
                </a:cubicBezTo>
                <a:cubicBezTo>
                  <a:pt x="257" y="579"/>
                  <a:pt x="284" y="530"/>
                  <a:pt x="277" y="489"/>
                </a:cubicBezTo>
                <a:cubicBezTo>
                  <a:pt x="243" y="337"/>
                  <a:pt x="208" y="198"/>
                  <a:pt x="160" y="60"/>
                </a:cubicBezTo>
                <a:cubicBezTo>
                  <a:pt x="154" y="26"/>
                  <a:pt x="120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5"/>
          <p:cNvSpPr/>
          <p:nvPr/>
        </p:nvSpPr>
        <p:spPr>
          <a:xfrm flipH="1" rot="8291990">
            <a:off x="1178760" y="3471372"/>
            <a:ext cx="74950" cy="170878"/>
          </a:xfrm>
          <a:custGeom>
            <a:rect b="b" l="l" r="r" t="t"/>
            <a:pathLst>
              <a:path extrusionOk="0" h="839" w="368">
                <a:moveTo>
                  <a:pt x="271" y="0"/>
                </a:moveTo>
                <a:cubicBezTo>
                  <a:pt x="234" y="0"/>
                  <a:pt x="193" y="31"/>
                  <a:pt x="187" y="66"/>
                </a:cubicBezTo>
                <a:cubicBezTo>
                  <a:pt x="125" y="280"/>
                  <a:pt x="69" y="509"/>
                  <a:pt x="0" y="723"/>
                </a:cubicBezTo>
                <a:lnTo>
                  <a:pt x="0" y="751"/>
                </a:lnTo>
                <a:cubicBezTo>
                  <a:pt x="0" y="792"/>
                  <a:pt x="14" y="827"/>
                  <a:pt x="49" y="834"/>
                </a:cubicBezTo>
                <a:cubicBezTo>
                  <a:pt x="60" y="837"/>
                  <a:pt x="71" y="838"/>
                  <a:pt x="81" y="838"/>
                </a:cubicBezTo>
                <a:cubicBezTo>
                  <a:pt x="120" y="838"/>
                  <a:pt x="148" y="818"/>
                  <a:pt x="159" y="786"/>
                </a:cubicBezTo>
                <a:cubicBezTo>
                  <a:pt x="229" y="557"/>
                  <a:pt x="298" y="336"/>
                  <a:pt x="353" y="107"/>
                </a:cubicBezTo>
                <a:cubicBezTo>
                  <a:pt x="367" y="66"/>
                  <a:pt x="332" y="10"/>
                  <a:pt x="291" y="4"/>
                </a:cubicBezTo>
                <a:cubicBezTo>
                  <a:pt x="285" y="1"/>
                  <a:pt x="278" y="0"/>
                  <a:pt x="27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5"/>
          <p:cNvSpPr/>
          <p:nvPr/>
        </p:nvSpPr>
        <p:spPr>
          <a:xfrm flipH="1" rot="8291990">
            <a:off x="1825915" y="4135714"/>
            <a:ext cx="60897" cy="155807"/>
          </a:xfrm>
          <a:custGeom>
            <a:rect b="b" l="l" r="r" t="t"/>
            <a:pathLst>
              <a:path extrusionOk="0" h="765" w="299">
                <a:moveTo>
                  <a:pt x="85" y="1"/>
                </a:moveTo>
                <a:cubicBezTo>
                  <a:pt x="80" y="1"/>
                  <a:pt x="75" y="1"/>
                  <a:pt x="70" y="2"/>
                </a:cubicBezTo>
                <a:cubicBezTo>
                  <a:pt x="28" y="9"/>
                  <a:pt x="1" y="43"/>
                  <a:pt x="1" y="92"/>
                </a:cubicBezTo>
                <a:cubicBezTo>
                  <a:pt x="1" y="99"/>
                  <a:pt x="1" y="99"/>
                  <a:pt x="14" y="106"/>
                </a:cubicBezTo>
                <a:cubicBezTo>
                  <a:pt x="56" y="306"/>
                  <a:pt x="91" y="507"/>
                  <a:pt x="125" y="694"/>
                </a:cubicBezTo>
                <a:cubicBezTo>
                  <a:pt x="125" y="732"/>
                  <a:pt x="166" y="764"/>
                  <a:pt x="210" y="764"/>
                </a:cubicBezTo>
                <a:cubicBezTo>
                  <a:pt x="214" y="764"/>
                  <a:pt x="218" y="764"/>
                  <a:pt x="222" y="763"/>
                </a:cubicBezTo>
                <a:cubicBezTo>
                  <a:pt x="264" y="763"/>
                  <a:pt x="298" y="715"/>
                  <a:pt x="291" y="666"/>
                </a:cubicBezTo>
                <a:cubicBezTo>
                  <a:pt x="257" y="479"/>
                  <a:pt x="222" y="272"/>
                  <a:pt x="174" y="71"/>
                </a:cubicBezTo>
                <a:cubicBezTo>
                  <a:pt x="167" y="28"/>
                  <a:pt x="128" y="1"/>
                  <a:pt x="8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5"/>
          <p:cNvSpPr/>
          <p:nvPr/>
        </p:nvSpPr>
        <p:spPr>
          <a:xfrm flipH="1" rot="8291990">
            <a:off x="1365511" y="3606163"/>
            <a:ext cx="56416" cy="156825"/>
          </a:xfrm>
          <a:custGeom>
            <a:rect b="b" l="l" r="r" t="t"/>
            <a:pathLst>
              <a:path extrusionOk="0" h="770" w="277">
                <a:moveTo>
                  <a:pt x="194" y="0"/>
                </a:moveTo>
                <a:cubicBezTo>
                  <a:pt x="152" y="0"/>
                  <a:pt x="111" y="35"/>
                  <a:pt x="104" y="76"/>
                </a:cubicBezTo>
                <a:cubicBezTo>
                  <a:pt x="69" y="263"/>
                  <a:pt x="42" y="464"/>
                  <a:pt x="0" y="665"/>
                </a:cubicBezTo>
                <a:lnTo>
                  <a:pt x="0" y="678"/>
                </a:lnTo>
                <a:cubicBezTo>
                  <a:pt x="0" y="713"/>
                  <a:pt x="35" y="748"/>
                  <a:pt x="69" y="768"/>
                </a:cubicBezTo>
                <a:cubicBezTo>
                  <a:pt x="73" y="769"/>
                  <a:pt x="78" y="769"/>
                  <a:pt x="82" y="769"/>
                </a:cubicBezTo>
                <a:cubicBezTo>
                  <a:pt x="125" y="769"/>
                  <a:pt x="160" y="737"/>
                  <a:pt x="173" y="699"/>
                </a:cubicBezTo>
                <a:cubicBezTo>
                  <a:pt x="215" y="499"/>
                  <a:pt x="249" y="291"/>
                  <a:pt x="277" y="90"/>
                </a:cubicBezTo>
                <a:cubicBezTo>
                  <a:pt x="277" y="49"/>
                  <a:pt x="242" y="7"/>
                  <a:pt x="19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5"/>
          <p:cNvSpPr/>
          <p:nvPr/>
        </p:nvSpPr>
        <p:spPr>
          <a:xfrm flipH="1" rot="8291990">
            <a:off x="1706973" y="3944056"/>
            <a:ext cx="46844" cy="176988"/>
          </a:xfrm>
          <a:custGeom>
            <a:rect b="b" l="l" r="r" t="t"/>
            <a:pathLst>
              <a:path extrusionOk="0" h="869" w="230">
                <a:moveTo>
                  <a:pt x="98" y="0"/>
                </a:moveTo>
                <a:cubicBezTo>
                  <a:pt x="91" y="0"/>
                  <a:pt x="84" y="1"/>
                  <a:pt x="77" y="3"/>
                </a:cubicBezTo>
                <a:cubicBezTo>
                  <a:pt x="35" y="10"/>
                  <a:pt x="1" y="45"/>
                  <a:pt x="1" y="86"/>
                </a:cubicBezTo>
                <a:lnTo>
                  <a:pt x="1" y="93"/>
                </a:lnTo>
                <a:cubicBezTo>
                  <a:pt x="8" y="218"/>
                  <a:pt x="28" y="349"/>
                  <a:pt x="35" y="467"/>
                </a:cubicBezTo>
                <a:cubicBezTo>
                  <a:pt x="42" y="571"/>
                  <a:pt x="42" y="674"/>
                  <a:pt x="56" y="778"/>
                </a:cubicBezTo>
                <a:cubicBezTo>
                  <a:pt x="56" y="834"/>
                  <a:pt x="91" y="868"/>
                  <a:pt x="139" y="868"/>
                </a:cubicBezTo>
                <a:cubicBezTo>
                  <a:pt x="195" y="868"/>
                  <a:pt x="229" y="820"/>
                  <a:pt x="229" y="778"/>
                </a:cubicBezTo>
                <a:cubicBezTo>
                  <a:pt x="229" y="674"/>
                  <a:pt x="215" y="564"/>
                  <a:pt x="208" y="460"/>
                </a:cubicBezTo>
                <a:cubicBezTo>
                  <a:pt x="201" y="328"/>
                  <a:pt x="195" y="211"/>
                  <a:pt x="174" y="79"/>
                </a:cubicBezTo>
                <a:cubicBezTo>
                  <a:pt x="168" y="32"/>
                  <a:pt x="137" y="0"/>
                  <a:pt x="9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5"/>
          <p:cNvSpPr/>
          <p:nvPr/>
        </p:nvSpPr>
        <p:spPr>
          <a:xfrm flipH="1" rot="8291990">
            <a:off x="1558845" y="3790444"/>
            <a:ext cx="38086" cy="121998"/>
          </a:xfrm>
          <a:custGeom>
            <a:rect b="b" l="l" r="r" t="t"/>
            <a:pathLst>
              <a:path extrusionOk="0" h="599" w="187">
                <a:moveTo>
                  <a:pt x="104" y="0"/>
                </a:moveTo>
                <a:cubicBezTo>
                  <a:pt x="55" y="0"/>
                  <a:pt x="14" y="35"/>
                  <a:pt x="14" y="90"/>
                </a:cubicBezTo>
                <a:cubicBezTo>
                  <a:pt x="14" y="229"/>
                  <a:pt x="7" y="374"/>
                  <a:pt x="0" y="519"/>
                </a:cubicBezTo>
                <a:cubicBezTo>
                  <a:pt x="0" y="556"/>
                  <a:pt x="27" y="598"/>
                  <a:pt x="62" y="598"/>
                </a:cubicBezTo>
                <a:cubicBezTo>
                  <a:pt x="66" y="598"/>
                  <a:pt x="71" y="597"/>
                  <a:pt x="76" y="595"/>
                </a:cubicBezTo>
                <a:cubicBezTo>
                  <a:pt x="83" y="597"/>
                  <a:pt x="91" y="598"/>
                  <a:pt x="98" y="598"/>
                </a:cubicBezTo>
                <a:cubicBezTo>
                  <a:pt x="138" y="598"/>
                  <a:pt x="173" y="566"/>
                  <a:pt x="173" y="519"/>
                </a:cubicBezTo>
                <a:cubicBezTo>
                  <a:pt x="180" y="381"/>
                  <a:pt x="187" y="236"/>
                  <a:pt x="187" y="90"/>
                </a:cubicBezTo>
                <a:cubicBezTo>
                  <a:pt x="187" y="42"/>
                  <a:pt x="145" y="0"/>
                  <a:pt x="10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5"/>
          <p:cNvSpPr/>
          <p:nvPr/>
        </p:nvSpPr>
        <p:spPr>
          <a:xfrm flipH="1" rot="-1608000">
            <a:off x="8481287" y="-161409"/>
            <a:ext cx="49492" cy="123625"/>
          </a:xfrm>
          <a:custGeom>
            <a:rect b="b" l="l" r="r" t="t"/>
            <a:pathLst>
              <a:path extrusionOk="0" h="607" w="243">
                <a:moveTo>
                  <a:pt x="102" y="1"/>
                </a:moveTo>
                <a:cubicBezTo>
                  <a:pt x="96" y="1"/>
                  <a:pt x="90" y="2"/>
                  <a:pt x="84" y="4"/>
                </a:cubicBezTo>
                <a:cubicBezTo>
                  <a:pt x="35" y="11"/>
                  <a:pt x="1" y="45"/>
                  <a:pt x="1" y="87"/>
                </a:cubicBezTo>
                <a:lnTo>
                  <a:pt x="1" y="108"/>
                </a:lnTo>
                <a:cubicBezTo>
                  <a:pt x="21" y="246"/>
                  <a:pt x="35" y="391"/>
                  <a:pt x="63" y="537"/>
                </a:cubicBezTo>
                <a:cubicBezTo>
                  <a:pt x="69" y="575"/>
                  <a:pt x="116" y="607"/>
                  <a:pt x="156" y="607"/>
                </a:cubicBezTo>
                <a:cubicBezTo>
                  <a:pt x="160" y="607"/>
                  <a:pt x="163" y="607"/>
                  <a:pt x="167" y="606"/>
                </a:cubicBezTo>
                <a:cubicBezTo>
                  <a:pt x="208" y="599"/>
                  <a:pt x="243" y="544"/>
                  <a:pt x="236" y="502"/>
                </a:cubicBezTo>
                <a:cubicBezTo>
                  <a:pt x="222" y="364"/>
                  <a:pt x="195" y="218"/>
                  <a:pt x="174" y="80"/>
                </a:cubicBezTo>
                <a:cubicBezTo>
                  <a:pt x="168" y="33"/>
                  <a:pt x="137" y="1"/>
                  <a:pt x="10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5"/>
          <p:cNvSpPr/>
          <p:nvPr/>
        </p:nvSpPr>
        <p:spPr>
          <a:xfrm flipH="1" rot="-1608000">
            <a:off x="8540375" y="59387"/>
            <a:ext cx="64971" cy="156212"/>
          </a:xfrm>
          <a:custGeom>
            <a:rect b="b" l="l" r="r" t="t"/>
            <a:pathLst>
              <a:path extrusionOk="0" h="767" w="319">
                <a:moveTo>
                  <a:pt x="92" y="1"/>
                </a:moveTo>
                <a:cubicBezTo>
                  <a:pt x="84" y="1"/>
                  <a:pt x="77" y="2"/>
                  <a:pt x="70" y="4"/>
                </a:cubicBezTo>
                <a:cubicBezTo>
                  <a:pt x="28" y="11"/>
                  <a:pt x="1" y="46"/>
                  <a:pt x="1" y="87"/>
                </a:cubicBezTo>
                <a:cubicBezTo>
                  <a:pt x="1" y="94"/>
                  <a:pt x="1" y="108"/>
                  <a:pt x="7" y="115"/>
                </a:cubicBezTo>
                <a:cubicBezTo>
                  <a:pt x="49" y="302"/>
                  <a:pt x="97" y="502"/>
                  <a:pt x="146" y="703"/>
                </a:cubicBezTo>
                <a:cubicBezTo>
                  <a:pt x="152" y="740"/>
                  <a:pt x="197" y="766"/>
                  <a:pt x="236" y="766"/>
                </a:cubicBezTo>
                <a:cubicBezTo>
                  <a:pt x="241" y="766"/>
                  <a:pt x="245" y="766"/>
                  <a:pt x="250" y="765"/>
                </a:cubicBezTo>
                <a:cubicBezTo>
                  <a:pt x="291" y="752"/>
                  <a:pt x="319" y="703"/>
                  <a:pt x="312" y="655"/>
                </a:cubicBezTo>
                <a:cubicBezTo>
                  <a:pt x="257" y="461"/>
                  <a:pt x="215" y="260"/>
                  <a:pt x="174" y="73"/>
                </a:cubicBezTo>
                <a:cubicBezTo>
                  <a:pt x="168" y="27"/>
                  <a:pt x="129" y="1"/>
                  <a:pt x="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5"/>
          <p:cNvSpPr/>
          <p:nvPr/>
        </p:nvSpPr>
        <p:spPr>
          <a:xfrm flipH="1" rot="-1608000">
            <a:off x="8579127" y="268212"/>
            <a:ext cx="79227" cy="170469"/>
          </a:xfrm>
          <a:custGeom>
            <a:rect b="b" l="l" r="r" t="t"/>
            <a:pathLst>
              <a:path extrusionOk="0" h="837" w="389">
                <a:moveTo>
                  <a:pt x="86" y="0"/>
                </a:moveTo>
                <a:cubicBezTo>
                  <a:pt x="81" y="0"/>
                  <a:pt x="75" y="1"/>
                  <a:pt x="70" y="2"/>
                </a:cubicBezTo>
                <a:cubicBezTo>
                  <a:pt x="35" y="15"/>
                  <a:pt x="8" y="50"/>
                  <a:pt x="8" y="85"/>
                </a:cubicBezTo>
                <a:cubicBezTo>
                  <a:pt x="8" y="85"/>
                  <a:pt x="8" y="98"/>
                  <a:pt x="1" y="105"/>
                </a:cubicBezTo>
                <a:cubicBezTo>
                  <a:pt x="63" y="320"/>
                  <a:pt x="132" y="548"/>
                  <a:pt x="201" y="770"/>
                </a:cubicBezTo>
                <a:cubicBezTo>
                  <a:pt x="212" y="814"/>
                  <a:pt x="250" y="836"/>
                  <a:pt x="286" y="836"/>
                </a:cubicBezTo>
                <a:cubicBezTo>
                  <a:pt x="295" y="836"/>
                  <a:pt x="304" y="835"/>
                  <a:pt x="312" y="832"/>
                </a:cubicBezTo>
                <a:cubicBezTo>
                  <a:pt x="361" y="811"/>
                  <a:pt x="388" y="763"/>
                  <a:pt x="374" y="721"/>
                </a:cubicBezTo>
                <a:cubicBezTo>
                  <a:pt x="305" y="493"/>
                  <a:pt x="236" y="271"/>
                  <a:pt x="174" y="64"/>
                </a:cubicBezTo>
                <a:cubicBezTo>
                  <a:pt x="168" y="21"/>
                  <a:pt x="125" y="0"/>
                  <a:pt x="8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5"/>
          <p:cNvSpPr/>
          <p:nvPr/>
        </p:nvSpPr>
        <p:spPr>
          <a:xfrm flipH="1" rot="-1608000">
            <a:off x="8620277" y="530122"/>
            <a:ext cx="67822" cy="118534"/>
          </a:xfrm>
          <a:custGeom>
            <a:rect b="b" l="l" r="r" t="t"/>
            <a:pathLst>
              <a:path extrusionOk="0" h="582" w="333">
                <a:moveTo>
                  <a:pt x="93" y="0"/>
                </a:moveTo>
                <a:cubicBezTo>
                  <a:pt x="83" y="0"/>
                  <a:pt x="72" y="2"/>
                  <a:pt x="62" y="7"/>
                </a:cubicBezTo>
                <a:cubicBezTo>
                  <a:pt x="28" y="14"/>
                  <a:pt x="0" y="49"/>
                  <a:pt x="0" y="83"/>
                </a:cubicBezTo>
                <a:cubicBezTo>
                  <a:pt x="0" y="90"/>
                  <a:pt x="0" y="104"/>
                  <a:pt x="14" y="118"/>
                </a:cubicBezTo>
                <a:cubicBezTo>
                  <a:pt x="56" y="249"/>
                  <a:pt x="104" y="388"/>
                  <a:pt x="152" y="526"/>
                </a:cubicBezTo>
                <a:cubicBezTo>
                  <a:pt x="163" y="558"/>
                  <a:pt x="198" y="582"/>
                  <a:pt x="232" y="582"/>
                </a:cubicBezTo>
                <a:cubicBezTo>
                  <a:pt x="243" y="582"/>
                  <a:pt x="253" y="580"/>
                  <a:pt x="263" y="575"/>
                </a:cubicBezTo>
                <a:cubicBezTo>
                  <a:pt x="305" y="561"/>
                  <a:pt x="332" y="505"/>
                  <a:pt x="312" y="464"/>
                </a:cubicBezTo>
                <a:cubicBezTo>
                  <a:pt x="270" y="332"/>
                  <a:pt x="222" y="194"/>
                  <a:pt x="173" y="56"/>
                </a:cubicBezTo>
                <a:cubicBezTo>
                  <a:pt x="163" y="24"/>
                  <a:pt x="128" y="0"/>
                  <a:pt x="9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5"/>
          <p:cNvSpPr/>
          <p:nvPr/>
        </p:nvSpPr>
        <p:spPr>
          <a:xfrm flipH="1" rot="-1608000">
            <a:off x="8648277" y="758116"/>
            <a:ext cx="79227" cy="151935"/>
          </a:xfrm>
          <a:custGeom>
            <a:rect b="b" l="l" r="r" t="t"/>
            <a:pathLst>
              <a:path extrusionOk="0" h="746" w="389">
                <a:moveTo>
                  <a:pt x="93" y="1"/>
                </a:moveTo>
                <a:cubicBezTo>
                  <a:pt x="83" y="1"/>
                  <a:pt x="73" y="3"/>
                  <a:pt x="63" y="8"/>
                </a:cubicBezTo>
                <a:cubicBezTo>
                  <a:pt x="29" y="15"/>
                  <a:pt x="1" y="49"/>
                  <a:pt x="1" y="84"/>
                </a:cubicBezTo>
                <a:cubicBezTo>
                  <a:pt x="1" y="91"/>
                  <a:pt x="1" y="98"/>
                  <a:pt x="8" y="119"/>
                </a:cubicBezTo>
                <a:cubicBezTo>
                  <a:pt x="77" y="305"/>
                  <a:pt x="146" y="499"/>
                  <a:pt x="209" y="686"/>
                </a:cubicBezTo>
                <a:cubicBezTo>
                  <a:pt x="220" y="725"/>
                  <a:pt x="257" y="746"/>
                  <a:pt x="293" y="746"/>
                </a:cubicBezTo>
                <a:cubicBezTo>
                  <a:pt x="302" y="746"/>
                  <a:pt x="311" y="744"/>
                  <a:pt x="319" y="741"/>
                </a:cubicBezTo>
                <a:cubicBezTo>
                  <a:pt x="361" y="721"/>
                  <a:pt x="388" y="672"/>
                  <a:pt x="375" y="631"/>
                </a:cubicBezTo>
                <a:cubicBezTo>
                  <a:pt x="305" y="437"/>
                  <a:pt x="243" y="250"/>
                  <a:pt x="174" y="56"/>
                </a:cubicBezTo>
                <a:cubicBezTo>
                  <a:pt x="158" y="25"/>
                  <a:pt x="126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5"/>
          <p:cNvSpPr/>
          <p:nvPr/>
        </p:nvSpPr>
        <p:spPr>
          <a:xfrm flipH="1" rot="-1608000">
            <a:off x="8680224" y="965104"/>
            <a:ext cx="81875" cy="170061"/>
          </a:xfrm>
          <a:custGeom>
            <a:rect b="b" l="l" r="r" t="t"/>
            <a:pathLst>
              <a:path extrusionOk="0" h="835" w="402">
                <a:moveTo>
                  <a:pt x="93" y="1"/>
                </a:moveTo>
                <a:cubicBezTo>
                  <a:pt x="83" y="1"/>
                  <a:pt x="72" y="3"/>
                  <a:pt x="62" y="8"/>
                </a:cubicBezTo>
                <a:cubicBezTo>
                  <a:pt x="28" y="22"/>
                  <a:pt x="0" y="56"/>
                  <a:pt x="0" y="91"/>
                </a:cubicBezTo>
                <a:lnTo>
                  <a:pt x="0" y="111"/>
                </a:lnTo>
                <a:cubicBezTo>
                  <a:pt x="83" y="347"/>
                  <a:pt x="152" y="561"/>
                  <a:pt x="208" y="769"/>
                </a:cubicBezTo>
                <a:cubicBezTo>
                  <a:pt x="225" y="809"/>
                  <a:pt x="261" y="835"/>
                  <a:pt x="300" y="835"/>
                </a:cubicBezTo>
                <a:cubicBezTo>
                  <a:pt x="309" y="835"/>
                  <a:pt x="317" y="834"/>
                  <a:pt x="325" y="831"/>
                </a:cubicBezTo>
                <a:cubicBezTo>
                  <a:pt x="374" y="810"/>
                  <a:pt x="402" y="762"/>
                  <a:pt x="381" y="714"/>
                </a:cubicBezTo>
                <a:cubicBezTo>
                  <a:pt x="325" y="520"/>
                  <a:pt x="256" y="298"/>
                  <a:pt x="173" y="56"/>
                </a:cubicBezTo>
                <a:cubicBezTo>
                  <a:pt x="163" y="24"/>
                  <a:pt x="128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5"/>
          <p:cNvSpPr/>
          <p:nvPr/>
        </p:nvSpPr>
        <p:spPr>
          <a:xfrm flipH="1" rot="-1608000">
            <a:off x="8734137" y="1224332"/>
            <a:ext cx="58046" cy="120978"/>
          </a:xfrm>
          <a:custGeom>
            <a:rect b="b" l="l" r="r" t="t"/>
            <a:pathLst>
              <a:path extrusionOk="0" h="594" w="285">
                <a:moveTo>
                  <a:pt x="82" y="1"/>
                </a:moveTo>
                <a:cubicBezTo>
                  <a:pt x="73" y="1"/>
                  <a:pt x="65" y="2"/>
                  <a:pt x="56" y="4"/>
                </a:cubicBezTo>
                <a:cubicBezTo>
                  <a:pt x="21" y="18"/>
                  <a:pt x="1" y="53"/>
                  <a:pt x="1" y="87"/>
                </a:cubicBezTo>
                <a:lnTo>
                  <a:pt x="1" y="115"/>
                </a:lnTo>
                <a:cubicBezTo>
                  <a:pt x="42" y="254"/>
                  <a:pt x="77" y="392"/>
                  <a:pt x="111" y="530"/>
                </a:cubicBezTo>
                <a:cubicBezTo>
                  <a:pt x="118" y="568"/>
                  <a:pt x="163" y="594"/>
                  <a:pt x="202" y="594"/>
                </a:cubicBezTo>
                <a:cubicBezTo>
                  <a:pt x="206" y="594"/>
                  <a:pt x="211" y="593"/>
                  <a:pt x="215" y="593"/>
                </a:cubicBezTo>
                <a:cubicBezTo>
                  <a:pt x="257" y="579"/>
                  <a:pt x="284" y="530"/>
                  <a:pt x="277" y="489"/>
                </a:cubicBezTo>
                <a:cubicBezTo>
                  <a:pt x="243" y="337"/>
                  <a:pt x="208" y="198"/>
                  <a:pt x="160" y="60"/>
                </a:cubicBezTo>
                <a:cubicBezTo>
                  <a:pt x="154" y="26"/>
                  <a:pt x="120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5"/>
          <p:cNvSpPr/>
          <p:nvPr/>
        </p:nvSpPr>
        <p:spPr>
          <a:xfrm flipH="1" rot="-1608000">
            <a:off x="9232777" y="2237793"/>
            <a:ext cx="74950" cy="170876"/>
          </a:xfrm>
          <a:custGeom>
            <a:rect b="b" l="l" r="r" t="t"/>
            <a:pathLst>
              <a:path extrusionOk="0" h="839" w="368">
                <a:moveTo>
                  <a:pt x="271" y="0"/>
                </a:moveTo>
                <a:cubicBezTo>
                  <a:pt x="234" y="0"/>
                  <a:pt x="193" y="31"/>
                  <a:pt x="187" y="66"/>
                </a:cubicBezTo>
                <a:cubicBezTo>
                  <a:pt x="125" y="280"/>
                  <a:pt x="69" y="509"/>
                  <a:pt x="0" y="723"/>
                </a:cubicBezTo>
                <a:lnTo>
                  <a:pt x="0" y="751"/>
                </a:lnTo>
                <a:cubicBezTo>
                  <a:pt x="0" y="792"/>
                  <a:pt x="14" y="827"/>
                  <a:pt x="49" y="834"/>
                </a:cubicBezTo>
                <a:cubicBezTo>
                  <a:pt x="60" y="837"/>
                  <a:pt x="71" y="838"/>
                  <a:pt x="81" y="838"/>
                </a:cubicBezTo>
                <a:cubicBezTo>
                  <a:pt x="120" y="838"/>
                  <a:pt x="148" y="818"/>
                  <a:pt x="159" y="786"/>
                </a:cubicBezTo>
                <a:cubicBezTo>
                  <a:pt x="229" y="557"/>
                  <a:pt x="298" y="336"/>
                  <a:pt x="353" y="107"/>
                </a:cubicBezTo>
                <a:cubicBezTo>
                  <a:pt x="367" y="66"/>
                  <a:pt x="332" y="10"/>
                  <a:pt x="291" y="4"/>
                </a:cubicBezTo>
                <a:cubicBezTo>
                  <a:pt x="285" y="1"/>
                  <a:pt x="278" y="0"/>
                  <a:pt x="27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5"/>
          <p:cNvSpPr/>
          <p:nvPr/>
        </p:nvSpPr>
        <p:spPr>
          <a:xfrm flipH="1" rot="-1608000">
            <a:off x="8791481" y="1445225"/>
            <a:ext cx="60897" cy="155805"/>
          </a:xfrm>
          <a:custGeom>
            <a:rect b="b" l="l" r="r" t="t"/>
            <a:pathLst>
              <a:path extrusionOk="0" h="765" w="299">
                <a:moveTo>
                  <a:pt x="85" y="1"/>
                </a:moveTo>
                <a:cubicBezTo>
                  <a:pt x="80" y="1"/>
                  <a:pt x="75" y="1"/>
                  <a:pt x="70" y="2"/>
                </a:cubicBezTo>
                <a:cubicBezTo>
                  <a:pt x="28" y="9"/>
                  <a:pt x="1" y="43"/>
                  <a:pt x="1" y="92"/>
                </a:cubicBezTo>
                <a:cubicBezTo>
                  <a:pt x="1" y="99"/>
                  <a:pt x="1" y="99"/>
                  <a:pt x="14" y="106"/>
                </a:cubicBezTo>
                <a:cubicBezTo>
                  <a:pt x="56" y="306"/>
                  <a:pt x="91" y="507"/>
                  <a:pt x="125" y="694"/>
                </a:cubicBezTo>
                <a:cubicBezTo>
                  <a:pt x="125" y="732"/>
                  <a:pt x="166" y="764"/>
                  <a:pt x="210" y="764"/>
                </a:cubicBezTo>
                <a:cubicBezTo>
                  <a:pt x="214" y="764"/>
                  <a:pt x="218" y="764"/>
                  <a:pt x="222" y="763"/>
                </a:cubicBezTo>
                <a:cubicBezTo>
                  <a:pt x="264" y="763"/>
                  <a:pt x="298" y="715"/>
                  <a:pt x="291" y="666"/>
                </a:cubicBezTo>
                <a:cubicBezTo>
                  <a:pt x="257" y="479"/>
                  <a:pt x="222" y="272"/>
                  <a:pt x="174" y="71"/>
                </a:cubicBezTo>
                <a:cubicBezTo>
                  <a:pt x="167" y="28"/>
                  <a:pt x="128" y="1"/>
                  <a:pt x="8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5"/>
          <p:cNvSpPr/>
          <p:nvPr/>
        </p:nvSpPr>
        <p:spPr>
          <a:xfrm flipH="1" rot="-1608019">
            <a:off x="9103677" y="2075472"/>
            <a:ext cx="56416" cy="156824"/>
          </a:xfrm>
          <a:custGeom>
            <a:rect b="b" l="l" r="r" t="t"/>
            <a:pathLst>
              <a:path extrusionOk="0" h="770" w="277">
                <a:moveTo>
                  <a:pt x="194" y="0"/>
                </a:moveTo>
                <a:cubicBezTo>
                  <a:pt x="152" y="0"/>
                  <a:pt x="111" y="35"/>
                  <a:pt x="104" y="76"/>
                </a:cubicBezTo>
                <a:cubicBezTo>
                  <a:pt x="69" y="263"/>
                  <a:pt x="42" y="464"/>
                  <a:pt x="0" y="665"/>
                </a:cubicBezTo>
                <a:lnTo>
                  <a:pt x="0" y="678"/>
                </a:lnTo>
                <a:cubicBezTo>
                  <a:pt x="0" y="713"/>
                  <a:pt x="35" y="748"/>
                  <a:pt x="69" y="768"/>
                </a:cubicBezTo>
                <a:cubicBezTo>
                  <a:pt x="73" y="769"/>
                  <a:pt x="78" y="769"/>
                  <a:pt x="82" y="769"/>
                </a:cubicBezTo>
                <a:cubicBezTo>
                  <a:pt x="125" y="769"/>
                  <a:pt x="160" y="737"/>
                  <a:pt x="173" y="699"/>
                </a:cubicBezTo>
                <a:cubicBezTo>
                  <a:pt x="215" y="499"/>
                  <a:pt x="249" y="291"/>
                  <a:pt x="277" y="90"/>
                </a:cubicBezTo>
                <a:cubicBezTo>
                  <a:pt x="277" y="49"/>
                  <a:pt x="242" y="7"/>
                  <a:pt x="19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5"/>
          <p:cNvSpPr/>
          <p:nvPr/>
        </p:nvSpPr>
        <p:spPr>
          <a:xfrm flipH="1" rot="-1608000">
            <a:off x="8873322" y="1642135"/>
            <a:ext cx="46844" cy="176986"/>
          </a:xfrm>
          <a:custGeom>
            <a:rect b="b" l="l" r="r" t="t"/>
            <a:pathLst>
              <a:path extrusionOk="0" h="869" w="230">
                <a:moveTo>
                  <a:pt x="98" y="0"/>
                </a:moveTo>
                <a:cubicBezTo>
                  <a:pt x="91" y="0"/>
                  <a:pt x="84" y="1"/>
                  <a:pt x="77" y="3"/>
                </a:cubicBezTo>
                <a:cubicBezTo>
                  <a:pt x="35" y="10"/>
                  <a:pt x="1" y="45"/>
                  <a:pt x="1" y="86"/>
                </a:cubicBezTo>
                <a:lnTo>
                  <a:pt x="1" y="93"/>
                </a:lnTo>
                <a:cubicBezTo>
                  <a:pt x="8" y="218"/>
                  <a:pt x="28" y="349"/>
                  <a:pt x="35" y="467"/>
                </a:cubicBezTo>
                <a:cubicBezTo>
                  <a:pt x="42" y="571"/>
                  <a:pt x="42" y="674"/>
                  <a:pt x="56" y="778"/>
                </a:cubicBezTo>
                <a:cubicBezTo>
                  <a:pt x="56" y="834"/>
                  <a:pt x="91" y="868"/>
                  <a:pt x="139" y="868"/>
                </a:cubicBezTo>
                <a:cubicBezTo>
                  <a:pt x="195" y="868"/>
                  <a:pt x="229" y="820"/>
                  <a:pt x="229" y="778"/>
                </a:cubicBezTo>
                <a:cubicBezTo>
                  <a:pt x="229" y="674"/>
                  <a:pt x="215" y="564"/>
                  <a:pt x="208" y="460"/>
                </a:cubicBezTo>
                <a:cubicBezTo>
                  <a:pt x="201" y="328"/>
                  <a:pt x="195" y="211"/>
                  <a:pt x="174" y="79"/>
                </a:cubicBezTo>
                <a:cubicBezTo>
                  <a:pt x="168" y="32"/>
                  <a:pt x="137" y="0"/>
                  <a:pt x="9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5"/>
          <p:cNvSpPr/>
          <p:nvPr/>
        </p:nvSpPr>
        <p:spPr>
          <a:xfrm flipH="1" rot="-1608000">
            <a:off x="8978137" y="1884038"/>
            <a:ext cx="38086" cy="121996"/>
          </a:xfrm>
          <a:custGeom>
            <a:rect b="b" l="l" r="r" t="t"/>
            <a:pathLst>
              <a:path extrusionOk="0" h="599" w="187">
                <a:moveTo>
                  <a:pt x="104" y="0"/>
                </a:moveTo>
                <a:cubicBezTo>
                  <a:pt x="55" y="0"/>
                  <a:pt x="14" y="35"/>
                  <a:pt x="14" y="90"/>
                </a:cubicBezTo>
                <a:cubicBezTo>
                  <a:pt x="14" y="229"/>
                  <a:pt x="7" y="374"/>
                  <a:pt x="0" y="519"/>
                </a:cubicBezTo>
                <a:cubicBezTo>
                  <a:pt x="0" y="556"/>
                  <a:pt x="27" y="598"/>
                  <a:pt x="62" y="598"/>
                </a:cubicBezTo>
                <a:cubicBezTo>
                  <a:pt x="66" y="598"/>
                  <a:pt x="71" y="597"/>
                  <a:pt x="76" y="595"/>
                </a:cubicBezTo>
                <a:cubicBezTo>
                  <a:pt x="83" y="597"/>
                  <a:pt x="91" y="598"/>
                  <a:pt x="98" y="598"/>
                </a:cubicBezTo>
                <a:cubicBezTo>
                  <a:pt x="138" y="598"/>
                  <a:pt x="173" y="566"/>
                  <a:pt x="173" y="519"/>
                </a:cubicBezTo>
                <a:cubicBezTo>
                  <a:pt x="180" y="381"/>
                  <a:pt x="187" y="236"/>
                  <a:pt x="187" y="90"/>
                </a:cubicBezTo>
                <a:cubicBezTo>
                  <a:pt x="187" y="42"/>
                  <a:pt x="145" y="0"/>
                  <a:pt x="10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2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6"/>
          <p:cNvSpPr/>
          <p:nvPr/>
        </p:nvSpPr>
        <p:spPr>
          <a:xfrm>
            <a:off x="724450" y="403625"/>
            <a:ext cx="7695300" cy="648300"/>
          </a:xfrm>
          <a:prstGeom prst="roundRect">
            <a:avLst>
              <a:gd fmla="val 23245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8" name="Google Shape;288;p26"/>
          <p:cNvGrpSpPr/>
          <p:nvPr/>
        </p:nvGrpSpPr>
        <p:grpSpPr>
          <a:xfrm rot="-10357344">
            <a:off x="8545572" y="192770"/>
            <a:ext cx="214400" cy="1681906"/>
            <a:chOff x="4164079" y="1309194"/>
            <a:chExt cx="153631" cy="1205190"/>
          </a:xfrm>
        </p:grpSpPr>
        <p:sp>
          <p:nvSpPr>
            <p:cNvPr id="289" name="Google Shape;289;p26"/>
            <p:cNvSpPr/>
            <p:nvPr/>
          </p:nvSpPr>
          <p:spPr>
            <a:xfrm>
              <a:off x="4164079" y="2351738"/>
              <a:ext cx="40568" cy="162646"/>
            </a:xfrm>
            <a:custGeom>
              <a:rect b="b" l="l" r="r" t="t"/>
              <a:pathLst>
                <a:path extrusionOk="0" h="866" w="216">
                  <a:moveTo>
                    <a:pt x="126" y="1"/>
                  </a:moveTo>
                  <a:cubicBezTo>
                    <a:pt x="84" y="1"/>
                    <a:pt x="43" y="35"/>
                    <a:pt x="43" y="84"/>
                  </a:cubicBezTo>
                  <a:cubicBezTo>
                    <a:pt x="36" y="326"/>
                    <a:pt x="15" y="554"/>
                    <a:pt x="1" y="769"/>
                  </a:cubicBezTo>
                  <a:cubicBezTo>
                    <a:pt x="1" y="824"/>
                    <a:pt x="36" y="859"/>
                    <a:pt x="84" y="866"/>
                  </a:cubicBezTo>
                  <a:cubicBezTo>
                    <a:pt x="139" y="866"/>
                    <a:pt x="174" y="831"/>
                    <a:pt x="174" y="776"/>
                  </a:cubicBezTo>
                  <a:cubicBezTo>
                    <a:pt x="188" y="561"/>
                    <a:pt x="209" y="340"/>
                    <a:pt x="216" y="84"/>
                  </a:cubicBezTo>
                  <a:cubicBezTo>
                    <a:pt x="216" y="42"/>
                    <a:pt x="181" y="1"/>
                    <a:pt x="126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4174597" y="2156789"/>
              <a:ext cx="33994" cy="145742"/>
            </a:xfrm>
            <a:custGeom>
              <a:rect b="b" l="l" r="r" t="t"/>
              <a:pathLst>
                <a:path extrusionOk="0" h="776" w="181">
                  <a:moveTo>
                    <a:pt x="97" y="0"/>
                  </a:moveTo>
                  <a:cubicBezTo>
                    <a:pt x="49" y="0"/>
                    <a:pt x="7" y="35"/>
                    <a:pt x="7" y="83"/>
                  </a:cubicBezTo>
                  <a:lnTo>
                    <a:pt x="7" y="222"/>
                  </a:lnTo>
                  <a:cubicBezTo>
                    <a:pt x="0" y="381"/>
                    <a:pt x="0" y="533"/>
                    <a:pt x="0" y="692"/>
                  </a:cubicBezTo>
                  <a:cubicBezTo>
                    <a:pt x="0" y="734"/>
                    <a:pt x="35" y="776"/>
                    <a:pt x="90" y="776"/>
                  </a:cubicBezTo>
                  <a:cubicBezTo>
                    <a:pt x="132" y="776"/>
                    <a:pt x="173" y="741"/>
                    <a:pt x="173" y="692"/>
                  </a:cubicBezTo>
                  <a:cubicBezTo>
                    <a:pt x="180" y="533"/>
                    <a:pt x="180" y="381"/>
                    <a:pt x="180" y="222"/>
                  </a:cubicBezTo>
                  <a:lnTo>
                    <a:pt x="180" y="83"/>
                  </a:lnTo>
                  <a:cubicBezTo>
                    <a:pt x="180" y="42"/>
                    <a:pt x="146" y="0"/>
                    <a:pt x="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4174597" y="1944937"/>
              <a:ext cx="33994" cy="114566"/>
            </a:xfrm>
            <a:custGeom>
              <a:rect b="b" l="l" r="r" t="t"/>
              <a:pathLst>
                <a:path extrusionOk="0" h="610" w="181">
                  <a:moveTo>
                    <a:pt x="97" y="0"/>
                  </a:moveTo>
                  <a:cubicBezTo>
                    <a:pt x="56" y="0"/>
                    <a:pt x="7" y="35"/>
                    <a:pt x="7" y="90"/>
                  </a:cubicBezTo>
                  <a:cubicBezTo>
                    <a:pt x="0" y="236"/>
                    <a:pt x="0" y="374"/>
                    <a:pt x="0" y="519"/>
                  </a:cubicBezTo>
                  <a:cubicBezTo>
                    <a:pt x="0" y="568"/>
                    <a:pt x="35" y="609"/>
                    <a:pt x="90" y="609"/>
                  </a:cubicBezTo>
                  <a:cubicBezTo>
                    <a:pt x="139" y="609"/>
                    <a:pt x="173" y="575"/>
                    <a:pt x="173" y="519"/>
                  </a:cubicBezTo>
                  <a:cubicBezTo>
                    <a:pt x="180" y="374"/>
                    <a:pt x="180" y="236"/>
                    <a:pt x="180" y="90"/>
                  </a:cubicBezTo>
                  <a:cubicBezTo>
                    <a:pt x="180" y="49"/>
                    <a:pt x="146" y="0"/>
                    <a:pt x="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4179856" y="1703223"/>
              <a:ext cx="44324" cy="161331"/>
            </a:xfrm>
            <a:custGeom>
              <a:rect b="b" l="l" r="r" t="t"/>
              <a:pathLst>
                <a:path extrusionOk="0" h="859" w="236">
                  <a:moveTo>
                    <a:pt x="145" y="0"/>
                  </a:moveTo>
                  <a:cubicBezTo>
                    <a:pt x="97" y="0"/>
                    <a:pt x="62" y="35"/>
                    <a:pt x="55" y="76"/>
                  </a:cubicBezTo>
                  <a:cubicBezTo>
                    <a:pt x="28" y="298"/>
                    <a:pt x="7" y="519"/>
                    <a:pt x="0" y="768"/>
                  </a:cubicBezTo>
                  <a:cubicBezTo>
                    <a:pt x="0" y="817"/>
                    <a:pt x="35" y="858"/>
                    <a:pt x="90" y="858"/>
                  </a:cubicBezTo>
                  <a:cubicBezTo>
                    <a:pt x="138" y="858"/>
                    <a:pt x="173" y="824"/>
                    <a:pt x="173" y="782"/>
                  </a:cubicBezTo>
                  <a:cubicBezTo>
                    <a:pt x="194" y="540"/>
                    <a:pt x="201" y="312"/>
                    <a:pt x="228" y="97"/>
                  </a:cubicBezTo>
                  <a:cubicBezTo>
                    <a:pt x="235" y="42"/>
                    <a:pt x="194" y="7"/>
                    <a:pt x="14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4199200" y="1509401"/>
              <a:ext cx="57471" cy="145930"/>
            </a:xfrm>
            <a:custGeom>
              <a:rect b="b" l="l" r="r" t="t"/>
              <a:pathLst>
                <a:path extrusionOk="0" h="777" w="306">
                  <a:moveTo>
                    <a:pt x="211" y="0"/>
                  </a:moveTo>
                  <a:cubicBezTo>
                    <a:pt x="173" y="0"/>
                    <a:pt x="131" y="32"/>
                    <a:pt x="118" y="70"/>
                  </a:cubicBezTo>
                  <a:cubicBezTo>
                    <a:pt x="77" y="271"/>
                    <a:pt x="42" y="472"/>
                    <a:pt x="8" y="679"/>
                  </a:cubicBezTo>
                  <a:cubicBezTo>
                    <a:pt x="1" y="721"/>
                    <a:pt x="35" y="762"/>
                    <a:pt x="91" y="776"/>
                  </a:cubicBezTo>
                  <a:cubicBezTo>
                    <a:pt x="132" y="776"/>
                    <a:pt x="167" y="742"/>
                    <a:pt x="181" y="693"/>
                  </a:cubicBezTo>
                  <a:cubicBezTo>
                    <a:pt x="215" y="499"/>
                    <a:pt x="250" y="299"/>
                    <a:pt x="291" y="105"/>
                  </a:cubicBezTo>
                  <a:cubicBezTo>
                    <a:pt x="305" y="63"/>
                    <a:pt x="271" y="8"/>
                    <a:pt x="222" y="1"/>
                  </a:cubicBezTo>
                  <a:cubicBezTo>
                    <a:pt x="219" y="1"/>
                    <a:pt x="215" y="0"/>
                    <a:pt x="21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4252539" y="1309194"/>
              <a:ext cx="65171" cy="108180"/>
            </a:xfrm>
            <a:custGeom>
              <a:rect b="b" l="l" r="r" t="t"/>
              <a:pathLst>
                <a:path extrusionOk="0" h="576" w="347">
                  <a:moveTo>
                    <a:pt x="253" y="0"/>
                  </a:moveTo>
                  <a:cubicBezTo>
                    <a:pt x="219" y="0"/>
                    <a:pt x="189" y="19"/>
                    <a:pt x="174" y="50"/>
                  </a:cubicBezTo>
                  <a:cubicBezTo>
                    <a:pt x="125" y="181"/>
                    <a:pt x="63" y="313"/>
                    <a:pt x="21" y="451"/>
                  </a:cubicBezTo>
                  <a:cubicBezTo>
                    <a:pt x="1" y="507"/>
                    <a:pt x="28" y="548"/>
                    <a:pt x="70" y="569"/>
                  </a:cubicBezTo>
                  <a:cubicBezTo>
                    <a:pt x="84" y="576"/>
                    <a:pt x="91" y="576"/>
                    <a:pt x="97" y="576"/>
                  </a:cubicBezTo>
                  <a:cubicBezTo>
                    <a:pt x="139" y="576"/>
                    <a:pt x="167" y="548"/>
                    <a:pt x="174" y="513"/>
                  </a:cubicBezTo>
                  <a:cubicBezTo>
                    <a:pt x="222" y="375"/>
                    <a:pt x="270" y="251"/>
                    <a:pt x="333" y="119"/>
                  </a:cubicBezTo>
                  <a:cubicBezTo>
                    <a:pt x="347" y="77"/>
                    <a:pt x="333" y="22"/>
                    <a:pt x="291" y="8"/>
                  </a:cubicBezTo>
                  <a:cubicBezTo>
                    <a:pt x="278" y="3"/>
                    <a:pt x="265" y="0"/>
                    <a:pt x="25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" name="Google Shape;295;p26"/>
          <p:cNvGrpSpPr/>
          <p:nvPr/>
        </p:nvGrpSpPr>
        <p:grpSpPr>
          <a:xfrm rot="6222071">
            <a:off x="741958" y="3031686"/>
            <a:ext cx="817054" cy="2837092"/>
            <a:chOff x="3962745" y="966062"/>
            <a:chExt cx="621470" cy="2157958"/>
          </a:xfrm>
        </p:grpSpPr>
        <p:sp>
          <p:nvSpPr>
            <p:cNvPr id="296" name="Google Shape;296;p26"/>
            <p:cNvSpPr/>
            <p:nvPr/>
          </p:nvSpPr>
          <p:spPr>
            <a:xfrm>
              <a:off x="3962745" y="2981095"/>
              <a:ext cx="106678" cy="142925"/>
            </a:xfrm>
            <a:custGeom>
              <a:rect b="b" l="l" r="r" t="t"/>
              <a:pathLst>
                <a:path extrusionOk="0" h="761" w="568">
                  <a:moveTo>
                    <a:pt x="465" y="0"/>
                  </a:moveTo>
                  <a:cubicBezTo>
                    <a:pt x="436" y="0"/>
                    <a:pt x="407" y="19"/>
                    <a:pt x="388" y="47"/>
                  </a:cubicBezTo>
                  <a:cubicBezTo>
                    <a:pt x="284" y="248"/>
                    <a:pt x="159" y="435"/>
                    <a:pt x="21" y="622"/>
                  </a:cubicBezTo>
                  <a:cubicBezTo>
                    <a:pt x="0" y="656"/>
                    <a:pt x="7" y="712"/>
                    <a:pt x="42" y="739"/>
                  </a:cubicBezTo>
                  <a:cubicBezTo>
                    <a:pt x="56" y="746"/>
                    <a:pt x="76" y="760"/>
                    <a:pt x="90" y="760"/>
                  </a:cubicBezTo>
                  <a:cubicBezTo>
                    <a:pt x="118" y="760"/>
                    <a:pt x="146" y="739"/>
                    <a:pt x="159" y="733"/>
                  </a:cubicBezTo>
                  <a:cubicBezTo>
                    <a:pt x="298" y="539"/>
                    <a:pt x="429" y="345"/>
                    <a:pt x="540" y="137"/>
                  </a:cubicBezTo>
                  <a:cubicBezTo>
                    <a:pt x="568" y="89"/>
                    <a:pt x="554" y="40"/>
                    <a:pt x="506" y="13"/>
                  </a:cubicBezTo>
                  <a:cubicBezTo>
                    <a:pt x="492" y="4"/>
                    <a:pt x="479" y="0"/>
                    <a:pt x="46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6"/>
            <p:cNvSpPr/>
            <p:nvPr/>
          </p:nvSpPr>
          <p:spPr>
            <a:xfrm>
              <a:off x="4066605" y="2799857"/>
              <a:ext cx="73059" cy="139545"/>
            </a:xfrm>
            <a:custGeom>
              <a:rect b="b" l="l" r="r" t="t"/>
              <a:pathLst>
                <a:path extrusionOk="0" h="743" w="389">
                  <a:moveTo>
                    <a:pt x="303" y="1"/>
                  </a:moveTo>
                  <a:cubicBezTo>
                    <a:pt x="266" y="1"/>
                    <a:pt x="228" y="22"/>
                    <a:pt x="215" y="64"/>
                  </a:cubicBezTo>
                  <a:cubicBezTo>
                    <a:pt x="160" y="258"/>
                    <a:pt x="91" y="445"/>
                    <a:pt x="15" y="625"/>
                  </a:cubicBezTo>
                  <a:cubicBezTo>
                    <a:pt x="1" y="666"/>
                    <a:pt x="15" y="715"/>
                    <a:pt x="56" y="736"/>
                  </a:cubicBezTo>
                  <a:cubicBezTo>
                    <a:pt x="70" y="743"/>
                    <a:pt x="84" y="743"/>
                    <a:pt x="91" y="743"/>
                  </a:cubicBezTo>
                  <a:cubicBezTo>
                    <a:pt x="126" y="743"/>
                    <a:pt x="160" y="729"/>
                    <a:pt x="174" y="687"/>
                  </a:cubicBezTo>
                  <a:cubicBezTo>
                    <a:pt x="250" y="500"/>
                    <a:pt x="319" y="300"/>
                    <a:pt x="382" y="106"/>
                  </a:cubicBezTo>
                  <a:cubicBezTo>
                    <a:pt x="388" y="64"/>
                    <a:pt x="361" y="16"/>
                    <a:pt x="319" y="2"/>
                  </a:cubicBezTo>
                  <a:cubicBezTo>
                    <a:pt x="314" y="1"/>
                    <a:pt x="309" y="1"/>
                    <a:pt x="30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4135532" y="2594578"/>
              <a:ext cx="48268" cy="113439"/>
            </a:xfrm>
            <a:custGeom>
              <a:rect b="b" l="l" r="r" t="t"/>
              <a:pathLst>
                <a:path extrusionOk="0" h="604" w="257">
                  <a:moveTo>
                    <a:pt x="163" y="1"/>
                  </a:moveTo>
                  <a:cubicBezTo>
                    <a:pt x="125" y="1"/>
                    <a:pt x="90" y="33"/>
                    <a:pt x="84" y="71"/>
                  </a:cubicBezTo>
                  <a:cubicBezTo>
                    <a:pt x="63" y="223"/>
                    <a:pt x="35" y="361"/>
                    <a:pt x="15" y="500"/>
                  </a:cubicBezTo>
                  <a:cubicBezTo>
                    <a:pt x="1" y="548"/>
                    <a:pt x="35" y="590"/>
                    <a:pt x="84" y="604"/>
                  </a:cubicBezTo>
                  <a:lnTo>
                    <a:pt x="98" y="604"/>
                  </a:lnTo>
                  <a:cubicBezTo>
                    <a:pt x="139" y="604"/>
                    <a:pt x="174" y="569"/>
                    <a:pt x="174" y="534"/>
                  </a:cubicBezTo>
                  <a:cubicBezTo>
                    <a:pt x="201" y="396"/>
                    <a:pt x="229" y="244"/>
                    <a:pt x="243" y="99"/>
                  </a:cubicBezTo>
                  <a:cubicBezTo>
                    <a:pt x="257" y="57"/>
                    <a:pt x="215" y="15"/>
                    <a:pt x="174" y="2"/>
                  </a:cubicBezTo>
                  <a:cubicBezTo>
                    <a:pt x="170" y="1"/>
                    <a:pt x="167" y="1"/>
                    <a:pt x="16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4164079" y="2351738"/>
              <a:ext cx="40568" cy="162646"/>
            </a:xfrm>
            <a:custGeom>
              <a:rect b="b" l="l" r="r" t="t"/>
              <a:pathLst>
                <a:path extrusionOk="0" h="866" w="216">
                  <a:moveTo>
                    <a:pt x="126" y="1"/>
                  </a:moveTo>
                  <a:cubicBezTo>
                    <a:pt x="84" y="1"/>
                    <a:pt x="43" y="35"/>
                    <a:pt x="43" y="84"/>
                  </a:cubicBezTo>
                  <a:cubicBezTo>
                    <a:pt x="36" y="326"/>
                    <a:pt x="15" y="554"/>
                    <a:pt x="1" y="769"/>
                  </a:cubicBezTo>
                  <a:cubicBezTo>
                    <a:pt x="1" y="824"/>
                    <a:pt x="36" y="859"/>
                    <a:pt x="84" y="866"/>
                  </a:cubicBezTo>
                  <a:cubicBezTo>
                    <a:pt x="139" y="866"/>
                    <a:pt x="174" y="831"/>
                    <a:pt x="174" y="776"/>
                  </a:cubicBezTo>
                  <a:cubicBezTo>
                    <a:pt x="188" y="561"/>
                    <a:pt x="209" y="340"/>
                    <a:pt x="216" y="84"/>
                  </a:cubicBezTo>
                  <a:cubicBezTo>
                    <a:pt x="216" y="42"/>
                    <a:pt x="181" y="1"/>
                    <a:pt x="126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4174597" y="2156789"/>
              <a:ext cx="33994" cy="145742"/>
            </a:xfrm>
            <a:custGeom>
              <a:rect b="b" l="l" r="r" t="t"/>
              <a:pathLst>
                <a:path extrusionOk="0" h="776" w="181">
                  <a:moveTo>
                    <a:pt x="97" y="0"/>
                  </a:moveTo>
                  <a:cubicBezTo>
                    <a:pt x="49" y="0"/>
                    <a:pt x="7" y="35"/>
                    <a:pt x="7" y="83"/>
                  </a:cubicBezTo>
                  <a:lnTo>
                    <a:pt x="7" y="222"/>
                  </a:lnTo>
                  <a:cubicBezTo>
                    <a:pt x="0" y="381"/>
                    <a:pt x="0" y="533"/>
                    <a:pt x="0" y="692"/>
                  </a:cubicBezTo>
                  <a:cubicBezTo>
                    <a:pt x="0" y="734"/>
                    <a:pt x="35" y="776"/>
                    <a:pt x="90" y="776"/>
                  </a:cubicBezTo>
                  <a:cubicBezTo>
                    <a:pt x="132" y="776"/>
                    <a:pt x="173" y="741"/>
                    <a:pt x="173" y="692"/>
                  </a:cubicBezTo>
                  <a:cubicBezTo>
                    <a:pt x="180" y="533"/>
                    <a:pt x="180" y="381"/>
                    <a:pt x="180" y="222"/>
                  </a:cubicBezTo>
                  <a:lnTo>
                    <a:pt x="180" y="83"/>
                  </a:lnTo>
                  <a:cubicBezTo>
                    <a:pt x="180" y="42"/>
                    <a:pt x="146" y="0"/>
                    <a:pt x="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4174597" y="1944937"/>
              <a:ext cx="33994" cy="114566"/>
            </a:xfrm>
            <a:custGeom>
              <a:rect b="b" l="l" r="r" t="t"/>
              <a:pathLst>
                <a:path extrusionOk="0" h="610" w="181">
                  <a:moveTo>
                    <a:pt x="97" y="0"/>
                  </a:moveTo>
                  <a:cubicBezTo>
                    <a:pt x="56" y="0"/>
                    <a:pt x="7" y="35"/>
                    <a:pt x="7" y="90"/>
                  </a:cubicBezTo>
                  <a:cubicBezTo>
                    <a:pt x="0" y="236"/>
                    <a:pt x="0" y="374"/>
                    <a:pt x="0" y="519"/>
                  </a:cubicBezTo>
                  <a:cubicBezTo>
                    <a:pt x="0" y="568"/>
                    <a:pt x="35" y="609"/>
                    <a:pt x="90" y="609"/>
                  </a:cubicBezTo>
                  <a:cubicBezTo>
                    <a:pt x="139" y="609"/>
                    <a:pt x="173" y="575"/>
                    <a:pt x="173" y="519"/>
                  </a:cubicBezTo>
                  <a:cubicBezTo>
                    <a:pt x="180" y="374"/>
                    <a:pt x="180" y="236"/>
                    <a:pt x="180" y="90"/>
                  </a:cubicBezTo>
                  <a:cubicBezTo>
                    <a:pt x="180" y="49"/>
                    <a:pt x="146" y="0"/>
                    <a:pt x="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4179856" y="1703223"/>
              <a:ext cx="44324" cy="161331"/>
            </a:xfrm>
            <a:custGeom>
              <a:rect b="b" l="l" r="r" t="t"/>
              <a:pathLst>
                <a:path extrusionOk="0" h="859" w="236">
                  <a:moveTo>
                    <a:pt x="145" y="0"/>
                  </a:moveTo>
                  <a:cubicBezTo>
                    <a:pt x="97" y="0"/>
                    <a:pt x="62" y="35"/>
                    <a:pt x="55" y="76"/>
                  </a:cubicBezTo>
                  <a:cubicBezTo>
                    <a:pt x="28" y="298"/>
                    <a:pt x="7" y="519"/>
                    <a:pt x="0" y="768"/>
                  </a:cubicBezTo>
                  <a:cubicBezTo>
                    <a:pt x="0" y="817"/>
                    <a:pt x="35" y="858"/>
                    <a:pt x="90" y="858"/>
                  </a:cubicBezTo>
                  <a:cubicBezTo>
                    <a:pt x="138" y="858"/>
                    <a:pt x="173" y="824"/>
                    <a:pt x="173" y="782"/>
                  </a:cubicBezTo>
                  <a:cubicBezTo>
                    <a:pt x="194" y="540"/>
                    <a:pt x="201" y="312"/>
                    <a:pt x="228" y="97"/>
                  </a:cubicBezTo>
                  <a:cubicBezTo>
                    <a:pt x="235" y="42"/>
                    <a:pt x="194" y="7"/>
                    <a:pt x="14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4199200" y="1509401"/>
              <a:ext cx="57471" cy="145930"/>
            </a:xfrm>
            <a:custGeom>
              <a:rect b="b" l="l" r="r" t="t"/>
              <a:pathLst>
                <a:path extrusionOk="0" h="777" w="306">
                  <a:moveTo>
                    <a:pt x="211" y="0"/>
                  </a:moveTo>
                  <a:cubicBezTo>
                    <a:pt x="173" y="0"/>
                    <a:pt x="131" y="32"/>
                    <a:pt x="118" y="70"/>
                  </a:cubicBezTo>
                  <a:cubicBezTo>
                    <a:pt x="77" y="271"/>
                    <a:pt x="42" y="472"/>
                    <a:pt x="8" y="679"/>
                  </a:cubicBezTo>
                  <a:cubicBezTo>
                    <a:pt x="1" y="721"/>
                    <a:pt x="35" y="762"/>
                    <a:pt x="91" y="776"/>
                  </a:cubicBezTo>
                  <a:cubicBezTo>
                    <a:pt x="132" y="776"/>
                    <a:pt x="167" y="742"/>
                    <a:pt x="181" y="693"/>
                  </a:cubicBezTo>
                  <a:cubicBezTo>
                    <a:pt x="215" y="499"/>
                    <a:pt x="250" y="299"/>
                    <a:pt x="291" y="105"/>
                  </a:cubicBezTo>
                  <a:cubicBezTo>
                    <a:pt x="305" y="63"/>
                    <a:pt x="271" y="8"/>
                    <a:pt x="222" y="1"/>
                  </a:cubicBezTo>
                  <a:cubicBezTo>
                    <a:pt x="219" y="1"/>
                    <a:pt x="215" y="0"/>
                    <a:pt x="21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4252539" y="1309194"/>
              <a:ext cx="65171" cy="108180"/>
            </a:xfrm>
            <a:custGeom>
              <a:rect b="b" l="l" r="r" t="t"/>
              <a:pathLst>
                <a:path extrusionOk="0" h="576" w="347">
                  <a:moveTo>
                    <a:pt x="253" y="0"/>
                  </a:moveTo>
                  <a:cubicBezTo>
                    <a:pt x="219" y="0"/>
                    <a:pt x="189" y="19"/>
                    <a:pt x="174" y="50"/>
                  </a:cubicBezTo>
                  <a:cubicBezTo>
                    <a:pt x="125" y="181"/>
                    <a:pt x="63" y="313"/>
                    <a:pt x="21" y="451"/>
                  </a:cubicBezTo>
                  <a:cubicBezTo>
                    <a:pt x="1" y="507"/>
                    <a:pt x="28" y="548"/>
                    <a:pt x="70" y="569"/>
                  </a:cubicBezTo>
                  <a:cubicBezTo>
                    <a:pt x="84" y="576"/>
                    <a:pt x="91" y="576"/>
                    <a:pt x="97" y="576"/>
                  </a:cubicBezTo>
                  <a:cubicBezTo>
                    <a:pt x="139" y="576"/>
                    <a:pt x="167" y="548"/>
                    <a:pt x="174" y="513"/>
                  </a:cubicBezTo>
                  <a:cubicBezTo>
                    <a:pt x="222" y="375"/>
                    <a:pt x="270" y="251"/>
                    <a:pt x="333" y="119"/>
                  </a:cubicBezTo>
                  <a:cubicBezTo>
                    <a:pt x="347" y="77"/>
                    <a:pt x="333" y="22"/>
                    <a:pt x="291" y="8"/>
                  </a:cubicBezTo>
                  <a:cubicBezTo>
                    <a:pt x="278" y="3"/>
                    <a:pt x="265" y="0"/>
                    <a:pt x="25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6"/>
            <p:cNvSpPr/>
            <p:nvPr/>
          </p:nvSpPr>
          <p:spPr>
            <a:xfrm>
              <a:off x="4334425" y="1100723"/>
              <a:ext cx="109307" cy="139920"/>
            </a:xfrm>
            <a:custGeom>
              <a:rect b="b" l="l" r="r" t="t"/>
              <a:pathLst>
                <a:path extrusionOk="0" h="745" w="582">
                  <a:moveTo>
                    <a:pt x="481" y="1"/>
                  </a:moveTo>
                  <a:cubicBezTo>
                    <a:pt x="454" y="1"/>
                    <a:pt x="428" y="12"/>
                    <a:pt x="416" y="32"/>
                  </a:cubicBezTo>
                  <a:cubicBezTo>
                    <a:pt x="270" y="219"/>
                    <a:pt x="139" y="405"/>
                    <a:pt x="14" y="613"/>
                  </a:cubicBezTo>
                  <a:cubicBezTo>
                    <a:pt x="1" y="655"/>
                    <a:pt x="7" y="710"/>
                    <a:pt x="49" y="738"/>
                  </a:cubicBezTo>
                  <a:cubicBezTo>
                    <a:pt x="70" y="745"/>
                    <a:pt x="77" y="745"/>
                    <a:pt x="97" y="745"/>
                  </a:cubicBezTo>
                  <a:cubicBezTo>
                    <a:pt x="132" y="745"/>
                    <a:pt x="153" y="724"/>
                    <a:pt x="174" y="703"/>
                  </a:cubicBezTo>
                  <a:cubicBezTo>
                    <a:pt x="284" y="502"/>
                    <a:pt x="416" y="309"/>
                    <a:pt x="554" y="136"/>
                  </a:cubicBezTo>
                  <a:cubicBezTo>
                    <a:pt x="582" y="101"/>
                    <a:pt x="568" y="46"/>
                    <a:pt x="533" y="18"/>
                  </a:cubicBezTo>
                  <a:cubicBezTo>
                    <a:pt x="519" y="6"/>
                    <a:pt x="500" y="1"/>
                    <a:pt x="48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4463076" y="966062"/>
              <a:ext cx="121139" cy="106865"/>
            </a:xfrm>
            <a:custGeom>
              <a:rect b="b" l="l" r="r" t="t"/>
              <a:pathLst>
                <a:path extrusionOk="0" h="569" w="645">
                  <a:moveTo>
                    <a:pt x="545" y="1"/>
                  </a:moveTo>
                  <a:cubicBezTo>
                    <a:pt x="528" y="1"/>
                    <a:pt x="512" y="5"/>
                    <a:pt x="499" y="15"/>
                  </a:cubicBezTo>
                  <a:cubicBezTo>
                    <a:pt x="333" y="140"/>
                    <a:pt x="181" y="278"/>
                    <a:pt x="35" y="424"/>
                  </a:cubicBezTo>
                  <a:cubicBezTo>
                    <a:pt x="1" y="458"/>
                    <a:pt x="1" y="507"/>
                    <a:pt x="35" y="541"/>
                  </a:cubicBezTo>
                  <a:cubicBezTo>
                    <a:pt x="49" y="562"/>
                    <a:pt x="70" y="569"/>
                    <a:pt x="91" y="569"/>
                  </a:cubicBezTo>
                  <a:cubicBezTo>
                    <a:pt x="111" y="569"/>
                    <a:pt x="139" y="562"/>
                    <a:pt x="153" y="541"/>
                  </a:cubicBezTo>
                  <a:cubicBezTo>
                    <a:pt x="298" y="396"/>
                    <a:pt x="450" y="264"/>
                    <a:pt x="603" y="154"/>
                  </a:cubicBezTo>
                  <a:cubicBezTo>
                    <a:pt x="637" y="126"/>
                    <a:pt x="644" y="71"/>
                    <a:pt x="624" y="36"/>
                  </a:cubicBezTo>
                  <a:cubicBezTo>
                    <a:pt x="606" y="14"/>
                    <a:pt x="575" y="1"/>
                    <a:pt x="54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7" name="Google Shape;307;p26"/>
          <p:cNvSpPr/>
          <p:nvPr/>
        </p:nvSpPr>
        <p:spPr>
          <a:xfrm>
            <a:off x="695700" y="1240575"/>
            <a:ext cx="7752600" cy="3486300"/>
          </a:xfrm>
          <a:prstGeom prst="roundRect">
            <a:avLst>
              <a:gd fmla="val 5566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6"/>
          <p:cNvSpPr txBox="1"/>
          <p:nvPr>
            <p:ph type="title"/>
          </p:nvPr>
        </p:nvSpPr>
        <p:spPr>
          <a:xfrm>
            <a:off x="794825" y="1922187"/>
            <a:ext cx="2212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09" name="Google Shape;309;p26"/>
          <p:cNvSpPr txBox="1"/>
          <p:nvPr>
            <p:ph idx="1" type="subTitle"/>
          </p:nvPr>
        </p:nvSpPr>
        <p:spPr>
          <a:xfrm>
            <a:off x="835092" y="2359304"/>
            <a:ext cx="2131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26"/>
          <p:cNvSpPr txBox="1"/>
          <p:nvPr>
            <p:ph idx="2" type="title"/>
          </p:nvPr>
        </p:nvSpPr>
        <p:spPr>
          <a:xfrm>
            <a:off x="3468800" y="1922187"/>
            <a:ext cx="2212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11" name="Google Shape;311;p26"/>
          <p:cNvSpPr txBox="1"/>
          <p:nvPr>
            <p:ph idx="3" type="subTitle"/>
          </p:nvPr>
        </p:nvSpPr>
        <p:spPr>
          <a:xfrm>
            <a:off x="3501302" y="2359304"/>
            <a:ext cx="2131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26"/>
          <p:cNvSpPr txBox="1"/>
          <p:nvPr>
            <p:ph idx="4" type="title"/>
          </p:nvPr>
        </p:nvSpPr>
        <p:spPr>
          <a:xfrm>
            <a:off x="2131813" y="3516037"/>
            <a:ext cx="2212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13" name="Google Shape;313;p26"/>
          <p:cNvSpPr txBox="1"/>
          <p:nvPr>
            <p:ph idx="5" type="subTitle"/>
          </p:nvPr>
        </p:nvSpPr>
        <p:spPr>
          <a:xfrm>
            <a:off x="2168197" y="3954527"/>
            <a:ext cx="2131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26"/>
          <p:cNvSpPr txBox="1"/>
          <p:nvPr>
            <p:ph idx="6" type="title"/>
          </p:nvPr>
        </p:nvSpPr>
        <p:spPr>
          <a:xfrm>
            <a:off x="4805787" y="3516037"/>
            <a:ext cx="21969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15" name="Google Shape;315;p26"/>
          <p:cNvSpPr txBox="1"/>
          <p:nvPr>
            <p:ph idx="7" type="subTitle"/>
          </p:nvPr>
        </p:nvSpPr>
        <p:spPr>
          <a:xfrm>
            <a:off x="4834406" y="3954527"/>
            <a:ext cx="2131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26"/>
          <p:cNvSpPr txBox="1"/>
          <p:nvPr>
            <p:ph idx="8" type="title"/>
          </p:nvPr>
        </p:nvSpPr>
        <p:spPr>
          <a:xfrm>
            <a:off x="2821075" y="368825"/>
            <a:ext cx="3501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7" name="Google Shape;317;p26"/>
          <p:cNvSpPr txBox="1"/>
          <p:nvPr>
            <p:ph idx="9" type="title"/>
          </p:nvPr>
        </p:nvSpPr>
        <p:spPr>
          <a:xfrm>
            <a:off x="1578150" y="1295369"/>
            <a:ext cx="645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18" name="Google Shape;318;p26"/>
          <p:cNvSpPr txBox="1"/>
          <p:nvPr>
            <p:ph idx="13" type="title"/>
          </p:nvPr>
        </p:nvSpPr>
        <p:spPr>
          <a:xfrm>
            <a:off x="2911250" y="2889566"/>
            <a:ext cx="6456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19" name="Google Shape;319;p26"/>
          <p:cNvSpPr txBox="1"/>
          <p:nvPr>
            <p:ph idx="14" type="title"/>
          </p:nvPr>
        </p:nvSpPr>
        <p:spPr>
          <a:xfrm>
            <a:off x="4244368" y="1295369"/>
            <a:ext cx="645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20" name="Google Shape;320;p26"/>
          <p:cNvSpPr txBox="1"/>
          <p:nvPr>
            <p:ph idx="15" type="title"/>
          </p:nvPr>
        </p:nvSpPr>
        <p:spPr>
          <a:xfrm>
            <a:off x="5577425" y="2889566"/>
            <a:ext cx="6456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21" name="Google Shape;321;p26"/>
          <p:cNvSpPr txBox="1"/>
          <p:nvPr>
            <p:ph idx="16" type="title"/>
          </p:nvPr>
        </p:nvSpPr>
        <p:spPr>
          <a:xfrm>
            <a:off x="6127175" y="1922187"/>
            <a:ext cx="2212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22" name="Google Shape;322;p26"/>
          <p:cNvSpPr txBox="1"/>
          <p:nvPr>
            <p:ph idx="17" type="subTitle"/>
          </p:nvPr>
        </p:nvSpPr>
        <p:spPr>
          <a:xfrm>
            <a:off x="6167511" y="2359304"/>
            <a:ext cx="2131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26"/>
          <p:cNvSpPr txBox="1"/>
          <p:nvPr>
            <p:ph idx="18" type="title"/>
          </p:nvPr>
        </p:nvSpPr>
        <p:spPr>
          <a:xfrm>
            <a:off x="6910576" y="1295369"/>
            <a:ext cx="645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324" name="Google Shape;324;p26"/>
          <p:cNvGrpSpPr/>
          <p:nvPr/>
        </p:nvGrpSpPr>
        <p:grpSpPr>
          <a:xfrm>
            <a:off x="990800" y="-5241"/>
            <a:ext cx="325182" cy="807740"/>
            <a:chOff x="2760125" y="-5241"/>
            <a:chExt cx="325182" cy="807740"/>
          </a:xfrm>
        </p:grpSpPr>
        <p:sp>
          <p:nvSpPr>
            <p:cNvPr id="325" name="Google Shape;325;p26"/>
            <p:cNvSpPr/>
            <p:nvPr/>
          </p:nvSpPr>
          <p:spPr>
            <a:xfrm>
              <a:off x="2760125" y="636899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6"/>
            <p:cNvSpPr/>
            <p:nvPr/>
          </p:nvSpPr>
          <p:spPr>
            <a:xfrm rot="-10210584">
              <a:off x="2977713" y="958"/>
              <a:ext cx="90525" cy="207863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6"/>
            <p:cNvSpPr/>
            <p:nvPr/>
          </p:nvSpPr>
          <p:spPr>
            <a:xfrm rot="-10210584">
              <a:off x="2884946" y="297344"/>
              <a:ext cx="59776" cy="147595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6"/>
            <p:cNvSpPr/>
            <p:nvPr/>
          </p:nvSpPr>
          <p:spPr>
            <a:xfrm rot="-10210578">
              <a:off x="2812518" y="564429"/>
              <a:ext cx="47722" cy="189414"/>
            </a:xfrm>
            <a:custGeom>
              <a:rect b="b" l="l" r="r" t="t"/>
              <a:pathLst>
                <a:path extrusionOk="0" h="770" w="194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9" name="Google Shape;329;p26"/>
          <p:cNvGrpSpPr/>
          <p:nvPr/>
        </p:nvGrpSpPr>
        <p:grpSpPr>
          <a:xfrm>
            <a:off x="7730878" y="-44053"/>
            <a:ext cx="346122" cy="846577"/>
            <a:chOff x="6037753" y="-44053"/>
            <a:chExt cx="346122" cy="846577"/>
          </a:xfrm>
        </p:grpSpPr>
        <p:sp>
          <p:nvSpPr>
            <p:cNvPr id="330" name="Google Shape;330;p26"/>
            <p:cNvSpPr/>
            <p:nvPr/>
          </p:nvSpPr>
          <p:spPr>
            <a:xfrm>
              <a:off x="6218275" y="636924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6"/>
            <p:cNvSpPr/>
            <p:nvPr/>
          </p:nvSpPr>
          <p:spPr>
            <a:xfrm flipH="1" rot="10210584">
              <a:off x="6054822" y="-37854"/>
              <a:ext cx="90525" cy="207863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6"/>
            <p:cNvSpPr/>
            <p:nvPr/>
          </p:nvSpPr>
          <p:spPr>
            <a:xfrm flipH="1" rot="10210584">
              <a:off x="6178339" y="258532"/>
              <a:ext cx="59776" cy="147595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6"/>
            <p:cNvSpPr/>
            <p:nvPr/>
          </p:nvSpPr>
          <p:spPr>
            <a:xfrm flipH="1" rot="10210578">
              <a:off x="6262820" y="525617"/>
              <a:ext cx="47722" cy="189414"/>
            </a:xfrm>
            <a:custGeom>
              <a:rect b="b" l="l" r="r" t="t"/>
              <a:pathLst>
                <a:path extrusionOk="0" h="770" w="194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" name="Google Shape;334;p26"/>
          <p:cNvGrpSpPr/>
          <p:nvPr/>
        </p:nvGrpSpPr>
        <p:grpSpPr>
          <a:xfrm flipH="1">
            <a:off x="7992031" y="-566410"/>
            <a:ext cx="2438657" cy="843892"/>
            <a:chOff x="6438300" y="4207200"/>
            <a:chExt cx="2705710" cy="936305"/>
          </a:xfrm>
        </p:grpSpPr>
        <p:sp>
          <p:nvSpPr>
            <p:cNvPr id="335" name="Google Shape;335;p26"/>
            <p:cNvSpPr/>
            <p:nvPr/>
          </p:nvSpPr>
          <p:spPr>
            <a:xfrm>
              <a:off x="6438300" y="4207200"/>
              <a:ext cx="2705710" cy="935536"/>
            </a:xfrm>
            <a:custGeom>
              <a:rect b="b" l="l" r="r" t="t"/>
              <a:pathLst>
                <a:path extrusionOk="0" h="9708" w="28077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6"/>
            <p:cNvSpPr/>
            <p:nvPr/>
          </p:nvSpPr>
          <p:spPr>
            <a:xfrm>
              <a:off x="6719114" y="4429904"/>
              <a:ext cx="2397623" cy="713601"/>
            </a:xfrm>
            <a:custGeom>
              <a:rect b="b" l="l" r="r" t="t"/>
              <a:pathLst>
                <a:path extrusionOk="0" h="7405" w="2488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Google Shape;338;p27"/>
          <p:cNvGrpSpPr/>
          <p:nvPr/>
        </p:nvGrpSpPr>
        <p:grpSpPr>
          <a:xfrm>
            <a:off x="8155548" y="2878191"/>
            <a:ext cx="1095377" cy="2425460"/>
            <a:chOff x="8155548" y="2878191"/>
            <a:chExt cx="1095377" cy="2425460"/>
          </a:xfrm>
        </p:grpSpPr>
        <p:sp>
          <p:nvSpPr>
            <p:cNvPr id="339" name="Google Shape;339;p27"/>
            <p:cNvSpPr/>
            <p:nvPr/>
          </p:nvSpPr>
          <p:spPr>
            <a:xfrm flipH="1" rot="1116195">
              <a:off x="8962416" y="3101621"/>
              <a:ext cx="94752" cy="181708"/>
            </a:xfrm>
            <a:custGeom>
              <a:rect b="b" l="l" r="r" t="t"/>
              <a:pathLst>
                <a:path extrusionOk="0" h="746" w="389">
                  <a:moveTo>
                    <a:pt x="93" y="1"/>
                  </a:moveTo>
                  <a:cubicBezTo>
                    <a:pt x="83" y="1"/>
                    <a:pt x="73" y="3"/>
                    <a:pt x="63" y="8"/>
                  </a:cubicBezTo>
                  <a:cubicBezTo>
                    <a:pt x="29" y="15"/>
                    <a:pt x="1" y="49"/>
                    <a:pt x="1" y="84"/>
                  </a:cubicBezTo>
                  <a:cubicBezTo>
                    <a:pt x="1" y="91"/>
                    <a:pt x="1" y="98"/>
                    <a:pt x="8" y="119"/>
                  </a:cubicBezTo>
                  <a:cubicBezTo>
                    <a:pt x="77" y="305"/>
                    <a:pt x="146" y="499"/>
                    <a:pt x="209" y="686"/>
                  </a:cubicBezTo>
                  <a:cubicBezTo>
                    <a:pt x="220" y="725"/>
                    <a:pt x="257" y="746"/>
                    <a:pt x="293" y="746"/>
                  </a:cubicBezTo>
                  <a:cubicBezTo>
                    <a:pt x="302" y="746"/>
                    <a:pt x="311" y="744"/>
                    <a:pt x="319" y="741"/>
                  </a:cubicBezTo>
                  <a:cubicBezTo>
                    <a:pt x="361" y="721"/>
                    <a:pt x="388" y="672"/>
                    <a:pt x="375" y="631"/>
                  </a:cubicBezTo>
                  <a:cubicBezTo>
                    <a:pt x="305" y="437"/>
                    <a:pt x="243" y="250"/>
                    <a:pt x="174" y="56"/>
                  </a:cubicBezTo>
                  <a:cubicBezTo>
                    <a:pt x="158" y="25"/>
                    <a:pt x="126" y="1"/>
                    <a:pt x="9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7"/>
            <p:cNvSpPr/>
            <p:nvPr/>
          </p:nvSpPr>
          <p:spPr>
            <a:xfrm flipH="1" rot="1116195">
              <a:off x="8804779" y="3300527"/>
              <a:ext cx="97919" cy="203387"/>
            </a:xfrm>
            <a:custGeom>
              <a:rect b="b" l="l" r="r" t="t"/>
              <a:pathLst>
                <a:path extrusionOk="0" h="835" w="402">
                  <a:moveTo>
                    <a:pt x="93" y="1"/>
                  </a:moveTo>
                  <a:cubicBezTo>
                    <a:pt x="83" y="1"/>
                    <a:pt x="72" y="3"/>
                    <a:pt x="62" y="8"/>
                  </a:cubicBezTo>
                  <a:cubicBezTo>
                    <a:pt x="28" y="22"/>
                    <a:pt x="0" y="56"/>
                    <a:pt x="0" y="91"/>
                  </a:cubicBezTo>
                  <a:lnTo>
                    <a:pt x="0" y="111"/>
                  </a:lnTo>
                  <a:cubicBezTo>
                    <a:pt x="83" y="347"/>
                    <a:pt x="152" y="561"/>
                    <a:pt x="208" y="769"/>
                  </a:cubicBezTo>
                  <a:cubicBezTo>
                    <a:pt x="225" y="809"/>
                    <a:pt x="261" y="835"/>
                    <a:pt x="300" y="835"/>
                  </a:cubicBezTo>
                  <a:cubicBezTo>
                    <a:pt x="309" y="835"/>
                    <a:pt x="317" y="834"/>
                    <a:pt x="325" y="831"/>
                  </a:cubicBezTo>
                  <a:cubicBezTo>
                    <a:pt x="374" y="810"/>
                    <a:pt x="402" y="762"/>
                    <a:pt x="381" y="714"/>
                  </a:cubicBezTo>
                  <a:cubicBezTo>
                    <a:pt x="325" y="520"/>
                    <a:pt x="256" y="298"/>
                    <a:pt x="173" y="56"/>
                  </a:cubicBezTo>
                  <a:cubicBezTo>
                    <a:pt x="163" y="24"/>
                    <a:pt x="128" y="1"/>
                    <a:pt x="9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7"/>
            <p:cNvSpPr/>
            <p:nvPr/>
          </p:nvSpPr>
          <p:spPr>
            <a:xfrm flipH="1" rot="1116195">
              <a:off x="8189678" y="5153025"/>
              <a:ext cx="86227" cy="140544"/>
            </a:xfrm>
            <a:custGeom>
              <a:rect b="b" l="l" r="r" t="t"/>
              <a:pathLst>
                <a:path extrusionOk="0" h="577" w="354">
                  <a:moveTo>
                    <a:pt x="254" y="0"/>
                  </a:moveTo>
                  <a:cubicBezTo>
                    <a:pt x="219" y="0"/>
                    <a:pt x="184" y="24"/>
                    <a:pt x="174" y="56"/>
                  </a:cubicBezTo>
                  <a:cubicBezTo>
                    <a:pt x="118" y="194"/>
                    <a:pt x="70" y="326"/>
                    <a:pt x="7" y="457"/>
                  </a:cubicBezTo>
                  <a:cubicBezTo>
                    <a:pt x="1" y="464"/>
                    <a:pt x="1" y="485"/>
                    <a:pt x="1" y="492"/>
                  </a:cubicBezTo>
                  <a:cubicBezTo>
                    <a:pt x="1" y="519"/>
                    <a:pt x="28" y="554"/>
                    <a:pt x="63" y="568"/>
                  </a:cubicBezTo>
                  <a:cubicBezTo>
                    <a:pt x="74" y="573"/>
                    <a:pt x="86" y="576"/>
                    <a:pt x="97" y="576"/>
                  </a:cubicBezTo>
                  <a:cubicBezTo>
                    <a:pt x="128" y="576"/>
                    <a:pt x="158" y="557"/>
                    <a:pt x="174" y="526"/>
                  </a:cubicBezTo>
                  <a:cubicBezTo>
                    <a:pt x="236" y="388"/>
                    <a:pt x="284" y="256"/>
                    <a:pt x="340" y="118"/>
                  </a:cubicBezTo>
                  <a:cubicBezTo>
                    <a:pt x="354" y="77"/>
                    <a:pt x="326" y="21"/>
                    <a:pt x="284" y="7"/>
                  </a:cubicBezTo>
                  <a:cubicBezTo>
                    <a:pt x="275" y="2"/>
                    <a:pt x="264" y="0"/>
                    <a:pt x="25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7"/>
            <p:cNvSpPr/>
            <p:nvPr/>
          </p:nvSpPr>
          <p:spPr>
            <a:xfrm flipH="1" rot="1116195">
              <a:off x="8654432" y="3562707"/>
              <a:ext cx="69420" cy="144685"/>
            </a:xfrm>
            <a:custGeom>
              <a:rect b="b" l="l" r="r" t="t"/>
              <a:pathLst>
                <a:path extrusionOk="0" h="594" w="285">
                  <a:moveTo>
                    <a:pt x="82" y="1"/>
                  </a:moveTo>
                  <a:cubicBezTo>
                    <a:pt x="73" y="1"/>
                    <a:pt x="65" y="2"/>
                    <a:pt x="56" y="4"/>
                  </a:cubicBezTo>
                  <a:cubicBezTo>
                    <a:pt x="21" y="18"/>
                    <a:pt x="1" y="53"/>
                    <a:pt x="1" y="87"/>
                  </a:cubicBezTo>
                  <a:lnTo>
                    <a:pt x="1" y="115"/>
                  </a:lnTo>
                  <a:cubicBezTo>
                    <a:pt x="42" y="254"/>
                    <a:pt x="77" y="392"/>
                    <a:pt x="111" y="530"/>
                  </a:cubicBezTo>
                  <a:cubicBezTo>
                    <a:pt x="118" y="568"/>
                    <a:pt x="163" y="594"/>
                    <a:pt x="202" y="594"/>
                  </a:cubicBezTo>
                  <a:cubicBezTo>
                    <a:pt x="206" y="594"/>
                    <a:pt x="211" y="593"/>
                    <a:pt x="215" y="593"/>
                  </a:cubicBezTo>
                  <a:cubicBezTo>
                    <a:pt x="257" y="579"/>
                    <a:pt x="284" y="530"/>
                    <a:pt x="277" y="489"/>
                  </a:cubicBezTo>
                  <a:cubicBezTo>
                    <a:pt x="243" y="337"/>
                    <a:pt x="208" y="198"/>
                    <a:pt x="160" y="60"/>
                  </a:cubicBezTo>
                  <a:cubicBezTo>
                    <a:pt x="154" y="26"/>
                    <a:pt x="120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7"/>
            <p:cNvSpPr/>
            <p:nvPr/>
          </p:nvSpPr>
          <p:spPr>
            <a:xfrm flipH="1" rot="1116195">
              <a:off x="8185803" y="4836652"/>
              <a:ext cx="89637" cy="204361"/>
            </a:xfrm>
            <a:custGeom>
              <a:rect b="b" l="l" r="r" t="t"/>
              <a:pathLst>
                <a:path extrusionOk="0" h="839" w="368">
                  <a:moveTo>
                    <a:pt x="271" y="0"/>
                  </a:moveTo>
                  <a:cubicBezTo>
                    <a:pt x="234" y="0"/>
                    <a:pt x="193" y="31"/>
                    <a:pt x="187" y="66"/>
                  </a:cubicBezTo>
                  <a:cubicBezTo>
                    <a:pt x="125" y="280"/>
                    <a:pt x="69" y="509"/>
                    <a:pt x="0" y="723"/>
                  </a:cubicBezTo>
                  <a:lnTo>
                    <a:pt x="0" y="751"/>
                  </a:lnTo>
                  <a:cubicBezTo>
                    <a:pt x="0" y="792"/>
                    <a:pt x="14" y="827"/>
                    <a:pt x="49" y="834"/>
                  </a:cubicBezTo>
                  <a:cubicBezTo>
                    <a:pt x="60" y="837"/>
                    <a:pt x="71" y="838"/>
                    <a:pt x="81" y="838"/>
                  </a:cubicBezTo>
                  <a:cubicBezTo>
                    <a:pt x="120" y="838"/>
                    <a:pt x="148" y="818"/>
                    <a:pt x="159" y="786"/>
                  </a:cubicBezTo>
                  <a:cubicBezTo>
                    <a:pt x="229" y="557"/>
                    <a:pt x="298" y="336"/>
                    <a:pt x="353" y="107"/>
                  </a:cubicBezTo>
                  <a:cubicBezTo>
                    <a:pt x="367" y="66"/>
                    <a:pt x="332" y="10"/>
                    <a:pt x="291" y="4"/>
                  </a:cubicBezTo>
                  <a:cubicBezTo>
                    <a:pt x="285" y="1"/>
                    <a:pt x="278" y="0"/>
                    <a:pt x="27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7"/>
            <p:cNvSpPr/>
            <p:nvPr/>
          </p:nvSpPr>
          <p:spPr>
            <a:xfrm flipH="1" rot="1116195">
              <a:off x="8499131" y="3792034"/>
              <a:ext cx="72830" cy="186336"/>
            </a:xfrm>
            <a:custGeom>
              <a:rect b="b" l="l" r="r" t="t"/>
              <a:pathLst>
                <a:path extrusionOk="0" h="765" w="299">
                  <a:moveTo>
                    <a:pt x="85" y="1"/>
                  </a:moveTo>
                  <a:cubicBezTo>
                    <a:pt x="80" y="1"/>
                    <a:pt x="75" y="1"/>
                    <a:pt x="70" y="2"/>
                  </a:cubicBezTo>
                  <a:cubicBezTo>
                    <a:pt x="28" y="9"/>
                    <a:pt x="1" y="43"/>
                    <a:pt x="1" y="92"/>
                  </a:cubicBezTo>
                  <a:cubicBezTo>
                    <a:pt x="1" y="99"/>
                    <a:pt x="1" y="99"/>
                    <a:pt x="14" y="106"/>
                  </a:cubicBezTo>
                  <a:cubicBezTo>
                    <a:pt x="56" y="306"/>
                    <a:pt x="91" y="507"/>
                    <a:pt x="125" y="694"/>
                  </a:cubicBezTo>
                  <a:cubicBezTo>
                    <a:pt x="125" y="732"/>
                    <a:pt x="166" y="764"/>
                    <a:pt x="210" y="764"/>
                  </a:cubicBezTo>
                  <a:cubicBezTo>
                    <a:pt x="214" y="764"/>
                    <a:pt x="218" y="764"/>
                    <a:pt x="222" y="763"/>
                  </a:cubicBezTo>
                  <a:cubicBezTo>
                    <a:pt x="264" y="763"/>
                    <a:pt x="298" y="715"/>
                    <a:pt x="291" y="666"/>
                  </a:cubicBezTo>
                  <a:cubicBezTo>
                    <a:pt x="257" y="479"/>
                    <a:pt x="222" y="272"/>
                    <a:pt x="174" y="71"/>
                  </a:cubicBezTo>
                  <a:cubicBezTo>
                    <a:pt x="167" y="28"/>
                    <a:pt x="128" y="1"/>
                    <a:pt x="8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7"/>
            <p:cNvSpPr/>
            <p:nvPr/>
          </p:nvSpPr>
          <p:spPr>
            <a:xfrm flipH="1" rot="1116183">
              <a:off x="8224919" y="4585021"/>
              <a:ext cx="67472" cy="187554"/>
            </a:xfrm>
            <a:custGeom>
              <a:rect b="b" l="l" r="r" t="t"/>
              <a:pathLst>
                <a:path extrusionOk="0" h="770" w="277">
                  <a:moveTo>
                    <a:pt x="194" y="0"/>
                  </a:moveTo>
                  <a:cubicBezTo>
                    <a:pt x="152" y="0"/>
                    <a:pt x="111" y="35"/>
                    <a:pt x="104" y="76"/>
                  </a:cubicBezTo>
                  <a:cubicBezTo>
                    <a:pt x="69" y="263"/>
                    <a:pt x="42" y="464"/>
                    <a:pt x="0" y="665"/>
                  </a:cubicBezTo>
                  <a:lnTo>
                    <a:pt x="0" y="678"/>
                  </a:lnTo>
                  <a:cubicBezTo>
                    <a:pt x="0" y="713"/>
                    <a:pt x="35" y="748"/>
                    <a:pt x="69" y="768"/>
                  </a:cubicBezTo>
                  <a:cubicBezTo>
                    <a:pt x="73" y="769"/>
                    <a:pt x="78" y="769"/>
                    <a:pt x="82" y="769"/>
                  </a:cubicBezTo>
                  <a:cubicBezTo>
                    <a:pt x="125" y="769"/>
                    <a:pt x="160" y="737"/>
                    <a:pt x="173" y="699"/>
                  </a:cubicBezTo>
                  <a:cubicBezTo>
                    <a:pt x="215" y="499"/>
                    <a:pt x="249" y="291"/>
                    <a:pt x="277" y="90"/>
                  </a:cubicBezTo>
                  <a:cubicBezTo>
                    <a:pt x="277" y="49"/>
                    <a:pt x="242" y="7"/>
                    <a:pt x="19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7"/>
            <p:cNvSpPr/>
            <p:nvPr/>
          </p:nvSpPr>
          <p:spPr>
            <a:xfrm flipH="1" rot="1116195">
              <a:off x="8393645" y="4017314"/>
              <a:ext cx="56023" cy="211668"/>
            </a:xfrm>
            <a:custGeom>
              <a:rect b="b" l="l" r="r" t="t"/>
              <a:pathLst>
                <a:path extrusionOk="0" h="869" w="230">
                  <a:moveTo>
                    <a:pt x="98" y="0"/>
                  </a:moveTo>
                  <a:cubicBezTo>
                    <a:pt x="91" y="0"/>
                    <a:pt x="84" y="1"/>
                    <a:pt x="77" y="3"/>
                  </a:cubicBezTo>
                  <a:cubicBezTo>
                    <a:pt x="35" y="10"/>
                    <a:pt x="1" y="45"/>
                    <a:pt x="1" y="86"/>
                  </a:cubicBezTo>
                  <a:lnTo>
                    <a:pt x="1" y="93"/>
                  </a:lnTo>
                  <a:cubicBezTo>
                    <a:pt x="8" y="218"/>
                    <a:pt x="28" y="349"/>
                    <a:pt x="35" y="467"/>
                  </a:cubicBezTo>
                  <a:cubicBezTo>
                    <a:pt x="42" y="571"/>
                    <a:pt x="42" y="674"/>
                    <a:pt x="56" y="778"/>
                  </a:cubicBezTo>
                  <a:cubicBezTo>
                    <a:pt x="56" y="834"/>
                    <a:pt x="91" y="868"/>
                    <a:pt x="139" y="868"/>
                  </a:cubicBezTo>
                  <a:cubicBezTo>
                    <a:pt x="195" y="868"/>
                    <a:pt x="229" y="820"/>
                    <a:pt x="229" y="778"/>
                  </a:cubicBezTo>
                  <a:cubicBezTo>
                    <a:pt x="229" y="674"/>
                    <a:pt x="215" y="564"/>
                    <a:pt x="208" y="460"/>
                  </a:cubicBezTo>
                  <a:cubicBezTo>
                    <a:pt x="201" y="328"/>
                    <a:pt x="195" y="211"/>
                    <a:pt x="174" y="79"/>
                  </a:cubicBezTo>
                  <a:cubicBezTo>
                    <a:pt x="168" y="32"/>
                    <a:pt x="137" y="0"/>
                    <a:pt x="9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7"/>
            <p:cNvSpPr/>
            <p:nvPr/>
          </p:nvSpPr>
          <p:spPr>
            <a:xfrm flipH="1" rot="1116206">
              <a:off x="8300627" y="4315764"/>
              <a:ext cx="45549" cy="145903"/>
            </a:xfrm>
            <a:custGeom>
              <a:rect b="b" l="l" r="r" t="t"/>
              <a:pathLst>
                <a:path extrusionOk="0" h="599" w="187">
                  <a:moveTo>
                    <a:pt x="104" y="0"/>
                  </a:moveTo>
                  <a:cubicBezTo>
                    <a:pt x="55" y="0"/>
                    <a:pt x="14" y="35"/>
                    <a:pt x="14" y="90"/>
                  </a:cubicBezTo>
                  <a:cubicBezTo>
                    <a:pt x="14" y="229"/>
                    <a:pt x="7" y="374"/>
                    <a:pt x="0" y="519"/>
                  </a:cubicBezTo>
                  <a:cubicBezTo>
                    <a:pt x="0" y="556"/>
                    <a:pt x="27" y="598"/>
                    <a:pt x="62" y="598"/>
                  </a:cubicBezTo>
                  <a:cubicBezTo>
                    <a:pt x="66" y="598"/>
                    <a:pt x="71" y="597"/>
                    <a:pt x="76" y="595"/>
                  </a:cubicBezTo>
                  <a:cubicBezTo>
                    <a:pt x="83" y="597"/>
                    <a:pt x="91" y="598"/>
                    <a:pt x="98" y="598"/>
                  </a:cubicBezTo>
                  <a:cubicBezTo>
                    <a:pt x="138" y="598"/>
                    <a:pt x="173" y="566"/>
                    <a:pt x="173" y="519"/>
                  </a:cubicBezTo>
                  <a:cubicBezTo>
                    <a:pt x="180" y="381"/>
                    <a:pt x="187" y="236"/>
                    <a:pt x="187" y="90"/>
                  </a:cubicBezTo>
                  <a:cubicBezTo>
                    <a:pt x="187" y="42"/>
                    <a:pt x="145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7"/>
            <p:cNvSpPr/>
            <p:nvPr/>
          </p:nvSpPr>
          <p:spPr>
            <a:xfrm flipH="1" rot="1116195">
              <a:off x="9149320" y="2887425"/>
              <a:ext cx="81112" cy="141762"/>
            </a:xfrm>
            <a:custGeom>
              <a:rect b="b" l="l" r="r" t="t"/>
              <a:pathLst>
                <a:path extrusionOk="0" h="582" w="333">
                  <a:moveTo>
                    <a:pt x="93" y="0"/>
                  </a:moveTo>
                  <a:cubicBezTo>
                    <a:pt x="83" y="0"/>
                    <a:pt x="72" y="2"/>
                    <a:pt x="62" y="7"/>
                  </a:cubicBezTo>
                  <a:cubicBezTo>
                    <a:pt x="28" y="14"/>
                    <a:pt x="0" y="49"/>
                    <a:pt x="0" y="83"/>
                  </a:cubicBezTo>
                  <a:cubicBezTo>
                    <a:pt x="0" y="90"/>
                    <a:pt x="0" y="104"/>
                    <a:pt x="14" y="118"/>
                  </a:cubicBezTo>
                  <a:cubicBezTo>
                    <a:pt x="56" y="249"/>
                    <a:pt x="104" y="388"/>
                    <a:pt x="152" y="526"/>
                  </a:cubicBezTo>
                  <a:cubicBezTo>
                    <a:pt x="163" y="558"/>
                    <a:pt x="198" y="582"/>
                    <a:pt x="232" y="582"/>
                  </a:cubicBezTo>
                  <a:cubicBezTo>
                    <a:pt x="243" y="582"/>
                    <a:pt x="253" y="580"/>
                    <a:pt x="263" y="575"/>
                  </a:cubicBezTo>
                  <a:cubicBezTo>
                    <a:pt x="305" y="561"/>
                    <a:pt x="332" y="505"/>
                    <a:pt x="312" y="464"/>
                  </a:cubicBezTo>
                  <a:cubicBezTo>
                    <a:pt x="270" y="332"/>
                    <a:pt x="222" y="194"/>
                    <a:pt x="173" y="56"/>
                  </a:cubicBezTo>
                  <a:cubicBezTo>
                    <a:pt x="163" y="24"/>
                    <a:pt x="128" y="0"/>
                    <a:pt x="9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9" name="Google Shape;349;p27"/>
          <p:cNvGrpSpPr/>
          <p:nvPr/>
        </p:nvGrpSpPr>
        <p:grpSpPr>
          <a:xfrm>
            <a:off x="-127950" y="3407136"/>
            <a:ext cx="4245450" cy="1785352"/>
            <a:chOff x="-127950" y="3407136"/>
            <a:chExt cx="4245450" cy="1785352"/>
          </a:xfrm>
        </p:grpSpPr>
        <p:sp>
          <p:nvSpPr>
            <p:cNvPr id="350" name="Google Shape;350;p27"/>
            <p:cNvSpPr/>
            <p:nvPr/>
          </p:nvSpPr>
          <p:spPr>
            <a:xfrm flipH="1" rot="6516195">
              <a:off x="1565482" y="3693966"/>
              <a:ext cx="72830" cy="186336"/>
            </a:xfrm>
            <a:custGeom>
              <a:rect b="b" l="l" r="r" t="t"/>
              <a:pathLst>
                <a:path extrusionOk="0" h="765" w="299">
                  <a:moveTo>
                    <a:pt x="85" y="1"/>
                  </a:moveTo>
                  <a:cubicBezTo>
                    <a:pt x="80" y="1"/>
                    <a:pt x="75" y="1"/>
                    <a:pt x="70" y="2"/>
                  </a:cubicBezTo>
                  <a:cubicBezTo>
                    <a:pt x="28" y="9"/>
                    <a:pt x="1" y="43"/>
                    <a:pt x="1" y="92"/>
                  </a:cubicBezTo>
                  <a:cubicBezTo>
                    <a:pt x="1" y="99"/>
                    <a:pt x="1" y="99"/>
                    <a:pt x="14" y="106"/>
                  </a:cubicBezTo>
                  <a:cubicBezTo>
                    <a:pt x="56" y="306"/>
                    <a:pt x="91" y="507"/>
                    <a:pt x="125" y="694"/>
                  </a:cubicBezTo>
                  <a:cubicBezTo>
                    <a:pt x="125" y="732"/>
                    <a:pt x="166" y="764"/>
                    <a:pt x="210" y="764"/>
                  </a:cubicBezTo>
                  <a:cubicBezTo>
                    <a:pt x="214" y="764"/>
                    <a:pt x="218" y="764"/>
                    <a:pt x="222" y="763"/>
                  </a:cubicBezTo>
                  <a:cubicBezTo>
                    <a:pt x="264" y="763"/>
                    <a:pt x="298" y="715"/>
                    <a:pt x="291" y="666"/>
                  </a:cubicBezTo>
                  <a:cubicBezTo>
                    <a:pt x="257" y="479"/>
                    <a:pt x="222" y="272"/>
                    <a:pt x="174" y="71"/>
                  </a:cubicBezTo>
                  <a:cubicBezTo>
                    <a:pt x="167" y="28"/>
                    <a:pt x="128" y="1"/>
                    <a:pt x="8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7"/>
            <p:cNvSpPr/>
            <p:nvPr/>
          </p:nvSpPr>
          <p:spPr>
            <a:xfrm flipH="1" rot="6516195">
              <a:off x="1335940" y="3567410"/>
              <a:ext cx="56023" cy="211668"/>
            </a:xfrm>
            <a:custGeom>
              <a:rect b="b" l="l" r="r" t="t"/>
              <a:pathLst>
                <a:path extrusionOk="0" h="869" w="230">
                  <a:moveTo>
                    <a:pt x="98" y="0"/>
                  </a:moveTo>
                  <a:cubicBezTo>
                    <a:pt x="91" y="0"/>
                    <a:pt x="84" y="1"/>
                    <a:pt x="77" y="3"/>
                  </a:cubicBezTo>
                  <a:cubicBezTo>
                    <a:pt x="35" y="10"/>
                    <a:pt x="1" y="45"/>
                    <a:pt x="1" y="86"/>
                  </a:cubicBezTo>
                  <a:lnTo>
                    <a:pt x="1" y="93"/>
                  </a:lnTo>
                  <a:cubicBezTo>
                    <a:pt x="8" y="218"/>
                    <a:pt x="28" y="349"/>
                    <a:pt x="35" y="467"/>
                  </a:cubicBezTo>
                  <a:cubicBezTo>
                    <a:pt x="42" y="571"/>
                    <a:pt x="42" y="674"/>
                    <a:pt x="56" y="778"/>
                  </a:cubicBezTo>
                  <a:cubicBezTo>
                    <a:pt x="56" y="834"/>
                    <a:pt x="91" y="868"/>
                    <a:pt x="139" y="868"/>
                  </a:cubicBezTo>
                  <a:cubicBezTo>
                    <a:pt x="195" y="868"/>
                    <a:pt x="229" y="820"/>
                    <a:pt x="229" y="778"/>
                  </a:cubicBezTo>
                  <a:cubicBezTo>
                    <a:pt x="229" y="674"/>
                    <a:pt x="215" y="564"/>
                    <a:pt x="208" y="460"/>
                  </a:cubicBezTo>
                  <a:cubicBezTo>
                    <a:pt x="201" y="328"/>
                    <a:pt x="195" y="211"/>
                    <a:pt x="174" y="79"/>
                  </a:cubicBezTo>
                  <a:cubicBezTo>
                    <a:pt x="168" y="32"/>
                    <a:pt x="137" y="0"/>
                    <a:pt x="9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7"/>
            <p:cNvSpPr/>
            <p:nvPr/>
          </p:nvSpPr>
          <p:spPr>
            <a:xfrm flipH="1" rot="6516195">
              <a:off x="3468984" y="4912484"/>
              <a:ext cx="49203" cy="210938"/>
            </a:xfrm>
            <a:custGeom>
              <a:rect b="b" l="l" r="r" t="t"/>
              <a:pathLst>
                <a:path extrusionOk="0" h="866" w="202">
                  <a:moveTo>
                    <a:pt x="84" y="1"/>
                  </a:moveTo>
                  <a:cubicBezTo>
                    <a:pt x="42" y="1"/>
                    <a:pt x="1" y="35"/>
                    <a:pt x="1" y="91"/>
                  </a:cubicBezTo>
                  <a:lnTo>
                    <a:pt x="1" y="132"/>
                  </a:lnTo>
                  <a:cubicBezTo>
                    <a:pt x="1" y="340"/>
                    <a:pt x="8" y="568"/>
                    <a:pt x="28" y="790"/>
                  </a:cubicBezTo>
                  <a:cubicBezTo>
                    <a:pt x="35" y="831"/>
                    <a:pt x="70" y="866"/>
                    <a:pt x="118" y="866"/>
                  </a:cubicBezTo>
                  <a:cubicBezTo>
                    <a:pt x="167" y="859"/>
                    <a:pt x="201" y="817"/>
                    <a:pt x="201" y="776"/>
                  </a:cubicBezTo>
                  <a:cubicBezTo>
                    <a:pt x="181" y="554"/>
                    <a:pt x="174" y="340"/>
                    <a:pt x="174" y="132"/>
                  </a:cubicBezTo>
                  <a:lnTo>
                    <a:pt x="174" y="91"/>
                  </a:lnTo>
                  <a:cubicBezTo>
                    <a:pt x="174" y="35"/>
                    <a:pt x="132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7"/>
            <p:cNvSpPr/>
            <p:nvPr/>
          </p:nvSpPr>
          <p:spPr>
            <a:xfrm flipH="1" rot="6516195">
              <a:off x="3717147" y="5000283"/>
              <a:ext cx="57485" cy="189259"/>
            </a:xfrm>
            <a:custGeom>
              <a:rect b="b" l="l" r="r" t="t"/>
              <a:pathLst>
                <a:path extrusionOk="0" h="777" w="236">
                  <a:moveTo>
                    <a:pt x="160" y="1"/>
                  </a:moveTo>
                  <a:cubicBezTo>
                    <a:pt x="118" y="1"/>
                    <a:pt x="70" y="35"/>
                    <a:pt x="63" y="77"/>
                  </a:cubicBezTo>
                  <a:cubicBezTo>
                    <a:pt x="35" y="278"/>
                    <a:pt x="14" y="478"/>
                    <a:pt x="1" y="693"/>
                  </a:cubicBezTo>
                  <a:cubicBezTo>
                    <a:pt x="1" y="741"/>
                    <a:pt x="35" y="776"/>
                    <a:pt x="84" y="776"/>
                  </a:cubicBezTo>
                  <a:cubicBezTo>
                    <a:pt x="88" y="776"/>
                    <a:pt x="92" y="777"/>
                    <a:pt x="96" y="777"/>
                  </a:cubicBezTo>
                  <a:cubicBezTo>
                    <a:pt x="139" y="777"/>
                    <a:pt x="174" y="743"/>
                    <a:pt x="174" y="693"/>
                  </a:cubicBezTo>
                  <a:cubicBezTo>
                    <a:pt x="194" y="485"/>
                    <a:pt x="208" y="291"/>
                    <a:pt x="236" y="98"/>
                  </a:cubicBezTo>
                  <a:cubicBezTo>
                    <a:pt x="236" y="56"/>
                    <a:pt x="201" y="15"/>
                    <a:pt x="160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7"/>
            <p:cNvSpPr/>
            <p:nvPr/>
          </p:nvSpPr>
          <p:spPr>
            <a:xfrm flipH="1" rot="6516195">
              <a:off x="3203901" y="4829881"/>
              <a:ext cx="59190" cy="147851"/>
            </a:xfrm>
            <a:custGeom>
              <a:rect b="b" l="l" r="r" t="t"/>
              <a:pathLst>
                <a:path extrusionOk="0" h="607" w="243">
                  <a:moveTo>
                    <a:pt x="102" y="1"/>
                  </a:moveTo>
                  <a:cubicBezTo>
                    <a:pt x="96" y="1"/>
                    <a:pt x="90" y="2"/>
                    <a:pt x="84" y="4"/>
                  </a:cubicBezTo>
                  <a:cubicBezTo>
                    <a:pt x="35" y="11"/>
                    <a:pt x="1" y="45"/>
                    <a:pt x="1" y="87"/>
                  </a:cubicBezTo>
                  <a:lnTo>
                    <a:pt x="1" y="108"/>
                  </a:lnTo>
                  <a:cubicBezTo>
                    <a:pt x="21" y="246"/>
                    <a:pt x="35" y="391"/>
                    <a:pt x="63" y="537"/>
                  </a:cubicBezTo>
                  <a:cubicBezTo>
                    <a:pt x="69" y="575"/>
                    <a:pt x="116" y="607"/>
                    <a:pt x="156" y="607"/>
                  </a:cubicBezTo>
                  <a:cubicBezTo>
                    <a:pt x="160" y="607"/>
                    <a:pt x="163" y="607"/>
                    <a:pt x="167" y="606"/>
                  </a:cubicBezTo>
                  <a:cubicBezTo>
                    <a:pt x="208" y="599"/>
                    <a:pt x="243" y="544"/>
                    <a:pt x="236" y="502"/>
                  </a:cubicBezTo>
                  <a:cubicBezTo>
                    <a:pt x="222" y="364"/>
                    <a:pt x="195" y="218"/>
                    <a:pt x="174" y="80"/>
                  </a:cubicBezTo>
                  <a:cubicBezTo>
                    <a:pt x="168" y="33"/>
                    <a:pt x="137" y="1"/>
                    <a:pt x="10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7"/>
            <p:cNvSpPr/>
            <p:nvPr/>
          </p:nvSpPr>
          <p:spPr>
            <a:xfrm flipH="1" rot="6516195">
              <a:off x="4000172" y="5062183"/>
              <a:ext cx="74292" cy="144198"/>
            </a:xfrm>
            <a:custGeom>
              <a:rect b="b" l="l" r="r" t="t"/>
              <a:pathLst>
                <a:path extrusionOk="0" h="592" w="305">
                  <a:moveTo>
                    <a:pt x="199" y="0"/>
                  </a:moveTo>
                  <a:cubicBezTo>
                    <a:pt x="162" y="0"/>
                    <a:pt x="134" y="24"/>
                    <a:pt x="118" y="56"/>
                  </a:cubicBezTo>
                  <a:cubicBezTo>
                    <a:pt x="76" y="194"/>
                    <a:pt x="35" y="339"/>
                    <a:pt x="0" y="478"/>
                  </a:cubicBezTo>
                  <a:lnTo>
                    <a:pt x="0" y="499"/>
                  </a:lnTo>
                  <a:cubicBezTo>
                    <a:pt x="0" y="540"/>
                    <a:pt x="28" y="575"/>
                    <a:pt x="70" y="589"/>
                  </a:cubicBezTo>
                  <a:cubicBezTo>
                    <a:pt x="76" y="591"/>
                    <a:pt x="83" y="592"/>
                    <a:pt x="89" y="592"/>
                  </a:cubicBezTo>
                  <a:cubicBezTo>
                    <a:pt x="127" y="592"/>
                    <a:pt x="167" y="561"/>
                    <a:pt x="173" y="526"/>
                  </a:cubicBezTo>
                  <a:cubicBezTo>
                    <a:pt x="208" y="395"/>
                    <a:pt x="243" y="256"/>
                    <a:pt x="284" y="118"/>
                  </a:cubicBezTo>
                  <a:cubicBezTo>
                    <a:pt x="305" y="70"/>
                    <a:pt x="277" y="21"/>
                    <a:pt x="236" y="7"/>
                  </a:cubicBezTo>
                  <a:cubicBezTo>
                    <a:pt x="223" y="2"/>
                    <a:pt x="210" y="0"/>
                    <a:pt x="199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7"/>
            <p:cNvSpPr/>
            <p:nvPr/>
          </p:nvSpPr>
          <p:spPr>
            <a:xfrm flipH="1" rot="6516195">
              <a:off x="2938653" y="4664601"/>
              <a:ext cx="77702" cy="186824"/>
            </a:xfrm>
            <a:custGeom>
              <a:rect b="b" l="l" r="r" t="t"/>
              <a:pathLst>
                <a:path extrusionOk="0" h="767" w="319">
                  <a:moveTo>
                    <a:pt x="92" y="1"/>
                  </a:moveTo>
                  <a:cubicBezTo>
                    <a:pt x="84" y="1"/>
                    <a:pt x="77" y="2"/>
                    <a:pt x="70" y="4"/>
                  </a:cubicBezTo>
                  <a:cubicBezTo>
                    <a:pt x="28" y="11"/>
                    <a:pt x="1" y="46"/>
                    <a:pt x="1" y="87"/>
                  </a:cubicBezTo>
                  <a:cubicBezTo>
                    <a:pt x="1" y="94"/>
                    <a:pt x="1" y="108"/>
                    <a:pt x="7" y="115"/>
                  </a:cubicBezTo>
                  <a:cubicBezTo>
                    <a:pt x="49" y="302"/>
                    <a:pt x="97" y="502"/>
                    <a:pt x="146" y="703"/>
                  </a:cubicBezTo>
                  <a:cubicBezTo>
                    <a:pt x="152" y="740"/>
                    <a:pt x="197" y="766"/>
                    <a:pt x="236" y="766"/>
                  </a:cubicBezTo>
                  <a:cubicBezTo>
                    <a:pt x="241" y="766"/>
                    <a:pt x="245" y="766"/>
                    <a:pt x="250" y="765"/>
                  </a:cubicBezTo>
                  <a:cubicBezTo>
                    <a:pt x="291" y="752"/>
                    <a:pt x="319" y="703"/>
                    <a:pt x="312" y="655"/>
                  </a:cubicBezTo>
                  <a:cubicBezTo>
                    <a:pt x="257" y="461"/>
                    <a:pt x="215" y="260"/>
                    <a:pt x="174" y="73"/>
                  </a:cubicBezTo>
                  <a:cubicBezTo>
                    <a:pt x="168" y="27"/>
                    <a:pt x="129" y="1"/>
                    <a:pt x="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7"/>
            <p:cNvSpPr/>
            <p:nvPr/>
          </p:nvSpPr>
          <p:spPr>
            <a:xfrm flipH="1" rot="6516195">
              <a:off x="2709721" y="4510694"/>
              <a:ext cx="94752" cy="203874"/>
            </a:xfrm>
            <a:custGeom>
              <a:rect b="b" l="l" r="r" t="t"/>
              <a:pathLst>
                <a:path extrusionOk="0" h="837" w="389">
                  <a:moveTo>
                    <a:pt x="86" y="0"/>
                  </a:moveTo>
                  <a:cubicBezTo>
                    <a:pt x="81" y="0"/>
                    <a:pt x="75" y="1"/>
                    <a:pt x="70" y="2"/>
                  </a:cubicBezTo>
                  <a:cubicBezTo>
                    <a:pt x="35" y="15"/>
                    <a:pt x="8" y="50"/>
                    <a:pt x="8" y="85"/>
                  </a:cubicBezTo>
                  <a:cubicBezTo>
                    <a:pt x="8" y="85"/>
                    <a:pt x="8" y="98"/>
                    <a:pt x="1" y="105"/>
                  </a:cubicBezTo>
                  <a:cubicBezTo>
                    <a:pt x="63" y="320"/>
                    <a:pt x="132" y="548"/>
                    <a:pt x="201" y="770"/>
                  </a:cubicBezTo>
                  <a:cubicBezTo>
                    <a:pt x="212" y="814"/>
                    <a:pt x="250" y="836"/>
                    <a:pt x="286" y="836"/>
                  </a:cubicBezTo>
                  <a:cubicBezTo>
                    <a:pt x="295" y="836"/>
                    <a:pt x="304" y="835"/>
                    <a:pt x="312" y="832"/>
                  </a:cubicBezTo>
                  <a:cubicBezTo>
                    <a:pt x="361" y="811"/>
                    <a:pt x="388" y="763"/>
                    <a:pt x="374" y="721"/>
                  </a:cubicBezTo>
                  <a:cubicBezTo>
                    <a:pt x="305" y="493"/>
                    <a:pt x="236" y="271"/>
                    <a:pt x="174" y="64"/>
                  </a:cubicBezTo>
                  <a:cubicBezTo>
                    <a:pt x="168" y="21"/>
                    <a:pt x="125" y="0"/>
                    <a:pt x="8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7"/>
            <p:cNvSpPr/>
            <p:nvPr/>
          </p:nvSpPr>
          <p:spPr>
            <a:xfrm flipH="1" rot="6516195">
              <a:off x="2488238" y="4370583"/>
              <a:ext cx="81112" cy="141762"/>
            </a:xfrm>
            <a:custGeom>
              <a:rect b="b" l="l" r="r" t="t"/>
              <a:pathLst>
                <a:path extrusionOk="0" h="582" w="333">
                  <a:moveTo>
                    <a:pt x="93" y="0"/>
                  </a:moveTo>
                  <a:cubicBezTo>
                    <a:pt x="83" y="0"/>
                    <a:pt x="72" y="2"/>
                    <a:pt x="62" y="7"/>
                  </a:cubicBezTo>
                  <a:cubicBezTo>
                    <a:pt x="28" y="14"/>
                    <a:pt x="0" y="49"/>
                    <a:pt x="0" y="83"/>
                  </a:cubicBezTo>
                  <a:cubicBezTo>
                    <a:pt x="0" y="90"/>
                    <a:pt x="0" y="104"/>
                    <a:pt x="14" y="118"/>
                  </a:cubicBezTo>
                  <a:cubicBezTo>
                    <a:pt x="56" y="249"/>
                    <a:pt x="104" y="388"/>
                    <a:pt x="152" y="526"/>
                  </a:cubicBezTo>
                  <a:cubicBezTo>
                    <a:pt x="163" y="558"/>
                    <a:pt x="198" y="582"/>
                    <a:pt x="232" y="582"/>
                  </a:cubicBezTo>
                  <a:cubicBezTo>
                    <a:pt x="243" y="582"/>
                    <a:pt x="253" y="580"/>
                    <a:pt x="263" y="575"/>
                  </a:cubicBezTo>
                  <a:cubicBezTo>
                    <a:pt x="305" y="561"/>
                    <a:pt x="332" y="505"/>
                    <a:pt x="312" y="464"/>
                  </a:cubicBezTo>
                  <a:cubicBezTo>
                    <a:pt x="270" y="332"/>
                    <a:pt x="222" y="194"/>
                    <a:pt x="173" y="56"/>
                  </a:cubicBezTo>
                  <a:cubicBezTo>
                    <a:pt x="163" y="24"/>
                    <a:pt x="128" y="0"/>
                    <a:pt x="9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7"/>
            <p:cNvSpPr/>
            <p:nvPr/>
          </p:nvSpPr>
          <p:spPr>
            <a:xfrm flipH="1" rot="6516195">
              <a:off x="-86335" y="3435563"/>
              <a:ext cx="116431" cy="171478"/>
            </a:xfrm>
            <a:custGeom>
              <a:rect b="b" l="l" r="r" t="t"/>
              <a:pathLst>
                <a:path extrusionOk="0" h="704" w="478">
                  <a:moveTo>
                    <a:pt x="375" y="0"/>
                  </a:moveTo>
                  <a:cubicBezTo>
                    <a:pt x="347" y="0"/>
                    <a:pt x="318" y="17"/>
                    <a:pt x="305" y="49"/>
                  </a:cubicBezTo>
                  <a:cubicBezTo>
                    <a:pt x="208" y="229"/>
                    <a:pt x="111" y="402"/>
                    <a:pt x="7" y="575"/>
                  </a:cubicBezTo>
                  <a:cubicBezTo>
                    <a:pt x="0" y="589"/>
                    <a:pt x="0" y="603"/>
                    <a:pt x="0" y="617"/>
                  </a:cubicBezTo>
                  <a:cubicBezTo>
                    <a:pt x="0" y="651"/>
                    <a:pt x="14" y="679"/>
                    <a:pt x="35" y="693"/>
                  </a:cubicBezTo>
                  <a:cubicBezTo>
                    <a:pt x="49" y="700"/>
                    <a:pt x="65" y="704"/>
                    <a:pt x="81" y="704"/>
                  </a:cubicBezTo>
                  <a:cubicBezTo>
                    <a:pt x="111" y="704"/>
                    <a:pt x="139" y="690"/>
                    <a:pt x="153" y="658"/>
                  </a:cubicBezTo>
                  <a:cubicBezTo>
                    <a:pt x="256" y="485"/>
                    <a:pt x="353" y="305"/>
                    <a:pt x="450" y="125"/>
                  </a:cubicBezTo>
                  <a:cubicBezTo>
                    <a:pt x="478" y="91"/>
                    <a:pt x="457" y="35"/>
                    <a:pt x="416" y="14"/>
                  </a:cubicBezTo>
                  <a:cubicBezTo>
                    <a:pt x="404" y="5"/>
                    <a:pt x="389" y="0"/>
                    <a:pt x="37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7"/>
            <p:cNvSpPr/>
            <p:nvPr/>
          </p:nvSpPr>
          <p:spPr>
            <a:xfrm flipH="1" rot="6516195">
              <a:off x="2247249" y="4170525"/>
              <a:ext cx="94752" cy="181708"/>
            </a:xfrm>
            <a:custGeom>
              <a:rect b="b" l="l" r="r" t="t"/>
              <a:pathLst>
                <a:path extrusionOk="0" h="746" w="389">
                  <a:moveTo>
                    <a:pt x="93" y="1"/>
                  </a:moveTo>
                  <a:cubicBezTo>
                    <a:pt x="83" y="1"/>
                    <a:pt x="73" y="3"/>
                    <a:pt x="63" y="8"/>
                  </a:cubicBezTo>
                  <a:cubicBezTo>
                    <a:pt x="29" y="15"/>
                    <a:pt x="1" y="49"/>
                    <a:pt x="1" y="84"/>
                  </a:cubicBezTo>
                  <a:cubicBezTo>
                    <a:pt x="1" y="91"/>
                    <a:pt x="1" y="98"/>
                    <a:pt x="8" y="119"/>
                  </a:cubicBezTo>
                  <a:cubicBezTo>
                    <a:pt x="77" y="305"/>
                    <a:pt x="146" y="499"/>
                    <a:pt x="209" y="686"/>
                  </a:cubicBezTo>
                  <a:cubicBezTo>
                    <a:pt x="220" y="725"/>
                    <a:pt x="257" y="746"/>
                    <a:pt x="293" y="746"/>
                  </a:cubicBezTo>
                  <a:cubicBezTo>
                    <a:pt x="302" y="746"/>
                    <a:pt x="311" y="744"/>
                    <a:pt x="319" y="741"/>
                  </a:cubicBezTo>
                  <a:cubicBezTo>
                    <a:pt x="361" y="721"/>
                    <a:pt x="388" y="672"/>
                    <a:pt x="375" y="631"/>
                  </a:cubicBezTo>
                  <a:cubicBezTo>
                    <a:pt x="305" y="437"/>
                    <a:pt x="243" y="250"/>
                    <a:pt x="174" y="56"/>
                  </a:cubicBezTo>
                  <a:cubicBezTo>
                    <a:pt x="158" y="25"/>
                    <a:pt x="126" y="1"/>
                    <a:pt x="9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7"/>
            <p:cNvSpPr/>
            <p:nvPr/>
          </p:nvSpPr>
          <p:spPr>
            <a:xfrm flipH="1" rot="6516195">
              <a:off x="2035920" y="4003633"/>
              <a:ext cx="97919" cy="203387"/>
            </a:xfrm>
            <a:custGeom>
              <a:rect b="b" l="l" r="r" t="t"/>
              <a:pathLst>
                <a:path extrusionOk="0" h="835" w="402">
                  <a:moveTo>
                    <a:pt x="93" y="1"/>
                  </a:moveTo>
                  <a:cubicBezTo>
                    <a:pt x="83" y="1"/>
                    <a:pt x="72" y="3"/>
                    <a:pt x="62" y="8"/>
                  </a:cubicBezTo>
                  <a:cubicBezTo>
                    <a:pt x="28" y="22"/>
                    <a:pt x="0" y="56"/>
                    <a:pt x="0" y="91"/>
                  </a:cubicBezTo>
                  <a:lnTo>
                    <a:pt x="0" y="111"/>
                  </a:lnTo>
                  <a:cubicBezTo>
                    <a:pt x="83" y="347"/>
                    <a:pt x="152" y="561"/>
                    <a:pt x="208" y="769"/>
                  </a:cubicBezTo>
                  <a:cubicBezTo>
                    <a:pt x="225" y="809"/>
                    <a:pt x="261" y="835"/>
                    <a:pt x="300" y="835"/>
                  </a:cubicBezTo>
                  <a:cubicBezTo>
                    <a:pt x="309" y="835"/>
                    <a:pt x="317" y="834"/>
                    <a:pt x="325" y="831"/>
                  </a:cubicBezTo>
                  <a:cubicBezTo>
                    <a:pt x="374" y="810"/>
                    <a:pt x="402" y="762"/>
                    <a:pt x="381" y="714"/>
                  </a:cubicBezTo>
                  <a:cubicBezTo>
                    <a:pt x="325" y="520"/>
                    <a:pt x="256" y="298"/>
                    <a:pt x="173" y="56"/>
                  </a:cubicBezTo>
                  <a:cubicBezTo>
                    <a:pt x="163" y="24"/>
                    <a:pt x="128" y="1"/>
                    <a:pt x="9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7"/>
            <p:cNvSpPr/>
            <p:nvPr/>
          </p:nvSpPr>
          <p:spPr>
            <a:xfrm flipH="1" rot="6516195">
              <a:off x="220689" y="3414107"/>
              <a:ext cx="86227" cy="140544"/>
            </a:xfrm>
            <a:custGeom>
              <a:rect b="b" l="l" r="r" t="t"/>
              <a:pathLst>
                <a:path extrusionOk="0" h="577" w="354">
                  <a:moveTo>
                    <a:pt x="254" y="0"/>
                  </a:moveTo>
                  <a:cubicBezTo>
                    <a:pt x="219" y="0"/>
                    <a:pt x="184" y="24"/>
                    <a:pt x="174" y="56"/>
                  </a:cubicBezTo>
                  <a:cubicBezTo>
                    <a:pt x="118" y="194"/>
                    <a:pt x="70" y="326"/>
                    <a:pt x="7" y="457"/>
                  </a:cubicBezTo>
                  <a:cubicBezTo>
                    <a:pt x="1" y="464"/>
                    <a:pt x="1" y="485"/>
                    <a:pt x="1" y="492"/>
                  </a:cubicBezTo>
                  <a:cubicBezTo>
                    <a:pt x="1" y="519"/>
                    <a:pt x="28" y="554"/>
                    <a:pt x="63" y="568"/>
                  </a:cubicBezTo>
                  <a:cubicBezTo>
                    <a:pt x="74" y="573"/>
                    <a:pt x="86" y="576"/>
                    <a:pt x="97" y="576"/>
                  </a:cubicBezTo>
                  <a:cubicBezTo>
                    <a:pt x="128" y="576"/>
                    <a:pt x="158" y="557"/>
                    <a:pt x="174" y="526"/>
                  </a:cubicBezTo>
                  <a:cubicBezTo>
                    <a:pt x="236" y="388"/>
                    <a:pt x="284" y="256"/>
                    <a:pt x="340" y="118"/>
                  </a:cubicBezTo>
                  <a:cubicBezTo>
                    <a:pt x="354" y="77"/>
                    <a:pt x="326" y="21"/>
                    <a:pt x="284" y="7"/>
                  </a:cubicBezTo>
                  <a:cubicBezTo>
                    <a:pt x="275" y="2"/>
                    <a:pt x="264" y="0"/>
                    <a:pt x="25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7"/>
            <p:cNvSpPr/>
            <p:nvPr/>
          </p:nvSpPr>
          <p:spPr>
            <a:xfrm flipH="1" rot="6516195">
              <a:off x="1817341" y="3868387"/>
              <a:ext cx="69420" cy="144685"/>
            </a:xfrm>
            <a:custGeom>
              <a:rect b="b" l="l" r="r" t="t"/>
              <a:pathLst>
                <a:path extrusionOk="0" h="594" w="285">
                  <a:moveTo>
                    <a:pt x="82" y="1"/>
                  </a:moveTo>
                  <a:cubicBezTo>
                    <a:pt x="73" y="1"/>
                    <a:pt x="65" y="2"/>
                    <a:pt x="56" y="4"/>
                  </a:cubicBezTo>
                  <a:cubicBezTo>
                    <a:pt x="21" y="18"/>
                    <a:pt x="1" y="53"/>
                    <a:pt x="1" y="87"/>
                  </a:cubicBezTo>
                  <a:lnTo>
                    <a:pt x="1" y="115"/>
                  </a:lnTo>
                  <a:cubicBezTo>
                    <a:pt x="42" y="254"/>
                    <a:pt x="77" y="392"/>
                    <a:pt x="111" y="530"/>
                  </a:cubicBezTo>
                  <a:cubicBezTo>
                    <a:pt x="118" y="568"/>
                    <a:pt x="163" y="594"/>
                    <a:pt x="202" y="594"/>
                  </a:cubicBezTo>
                  <a:cubicBezTo>
                    <a:pt x="206" y="594"/>
                    <a:pt x="211" y="593"/>
                    <a:pt x="215" y="593"/>
                  </a:cubicBezTo>
                  <a:cubicBezTo>
                    <a:pt x="257" y="579"/>
                    <a:pt x="284" y="530"/>
                    <a:pt x="277" y="489"/>
                  </a:cubicBezTo>
                  <a:cubicBezTo>
                    <a:pt x="243" y="337"/>
                    <a:pt x="208" y="198"/>
                    <a:pt x="160" y="60"/>
                  </a:cubicBezTo>
                  <a:cubicBezTo>
                    <a:pt x="154" y="26"/>
                    <a:pt x="120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7"/>
            <p:cNvSpPr/>
            <p:nvPr/>
          </p:nvSpPr>
          <p:spPr>
            <a:xfrm flipH="1" rot="6516195">
              <a:off x="503448" y="3380029"/>
              <a:ext cx="89637" cy="204361"/>
            </a:xfrm>
            <a:custGeom>
              <a:rect b="b" l="l" r="r" t="t"/>
              <a:pathLst>
                <a:path extrusionOk="0" h="839" w="368">
                  <a:moveTo>
                    <a:pt x="271" y="0"/>
                  </a:moveTo>
                  <a:cubicBezTo>
                    <a:pt x="234" y="0"/>
                    <a:pt x="193" y="31"/>
                    <a:pt x="187" y="66"/>
                  </a:cubicBezTo>
                  <a:cubicBezTo>
                    <a:pt x="125" y="280"/>
                    <a:pt x="69" y="509"/>
                    <a:pt x="0" y="723"/>
                  </a:cubicBezTo>
                  <a:lnTo>
                    <a:pt x="0" y="751"/>
                  </a:lnTo>
                  <a:cubicBezTo>
                    <a:pt x="0" y="792"/>
                    <a:pt x="14" y="827"/>
                    <a:pt x="49" y="834"/>
                  </a:cubicBezTo>
                  <a:cubicBezTo>
                    <a:pt x="60" y="837"/>
                    <a:pt x="71" y="838"/>
                    <a:pt x="81" y="838"/>
                  </a:cubicBezTo>
                  <a:cubicBezTo>
                    <a:pt x="120" y="838"/>
                    <a:pt x="148" y="818"/>
                    <a:pt x="159" y="786"/>
                  </a:cubicBezTo>
                  <a:cubicBezTo>
                    <a:pt x="229" y="557"/>
                    <a:pt x="298" y="336"/>
                    <a:pt x="353" y="107"/>
                  </a:cubicBezTo>
                  <a:cubicBezTo>
                    <a:pt x="367" y="66"/>
                    <a:pt x="332" y="10"/>
                    <a:pt x="291" y="4"/>
                  </a:cubicBezTo>
                  <a:cubicBezTo>
                    <a:pt x="285" y="1"/>
                    <a:pt x="278" y="0"/>
                    <a:pt x="27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7"/>
            <p:cNvSpPr/>
            <p:nvPr/>
          </p:nvSpPr>
          <p:spPr>
            <a:xfrm flipH="1" rot="6516183">
              <a:off x="774566" y="3416465"/>
              <a:ext cx="67472" cy="187554"/>
            </a:xfrm>
            <a:custGeom>
              <a:rect b="b" l="l" r="r" t="t"/>
              <a:pathLst>
                <a:path extrusionOk="0" h="770" w="277">
                  <a:moveTo>
                    <a:pt x="194" y="0"/>
                  </a:moveTo>
                  <a:cubicBezTo>
                    <a:pt x="152" y="0"/>
                    <a:pt x="111" y="35"/>
                    <a:pt x="104" y="76"/>
                  </a:cubicBezTo>
                  <a:cubicBezTo>
                    <a:pt x="69" y="263"/>
                    <a:pt x="42" y="464"/>
                    <a:pt x="0" y="665"/>
                  </a:cubicBezTo>
                  <a:lnTo>
                    <a:pt x="0" y="678"/>
                  </a:lnTo>
                  <a:cubicBezTo>
                    <a:pt x="0" y="713"/>
                    <a:pt x="35" y="748"/>
                    <a:pt x="69" y="768"/>
                  </a:cubicBezTo>
                  <a:cubicBezTo>
                    <a:pt x="73" y="769"/>
                    <a:pt x="78" y="769"/>
                    <a:pt x="82" y="769"/>
                  </a:cubicBezTo>
                  <a:cubicBezTo>
                    <a:pt x="125" y="769"/>
                    <a:pt x="160" y="737"/>
                    <a:pt x="173" y="699"/>
                  </a:cubicBezTo>
                  <a:cubicBezTo>
                    <a:pt x="215" y="499"/>
                    <a:pt x="249" y="291"/>
                    <a:pt x="277" y="90"/>
                  </a:cubicBezTo>
                  <a:cubicBezTo>
                    <a:pt x="277" y="49"/>
                    <a:pt x="242" y="7"/>
                    <a:pt x="19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7"/>
            <p:cNvSpPr/>
            <p:nvPr/>
          </p:nvSpPr>
          <p:spPr>
            <a:xfrm flipH="1" rot="6516206">
              <a:off x="1075610" y="3502038"/>
              <a:ext cx="45549" cy="145903"/>
            </a:xfrm>
            <a:custGeom>
              <a:rect b="b" l="l" r="r" t="t"/>
              <a:pathLst>
                <a:path extrusionOk="0" h="599" w="187">
                  <a:moveTo>
                    <a:pt x="104" y="0"/>
                  </a:moveTo>
                  <a:cubicBezTo>
                    <a:pt x="55" y="0"/>
                    <a:pt x="14" y="35"/>
                    <a:pt x="14" y="90"/>
                  </a:cubicBezTo>
                  <a:cubicBezTo>
                    <a:pt x="14" y="229"/>
                    <a:pt x="7" y="374"/>
                    <a:pt x="0" y="519"/>
                  </a:cubicBezTo>
                  <a:cubicBezTo>
                    <a:pt x="0" y="556"/>
                    <a:pt x="27" y="598"/>
                    <a:pt x="62" y="598"/>
                  </a:cubicBezTo>
                  <a:cubicBezTo>
                    <a:pt x="66" y="598"/>
                    <a:pt x="71" y="597"/>
                    <a:pt x="76" y="595"/>
                  </a:cubicBezTo>
                  <a:cubicBezTo>
                    <a:pt x="83" y="597"/>
                    <a:pt x="91" y="598"/>
                    <a:pt x="98" y="598"/>
                  </a:cubicBezTo>
                  <a:cubicBezTo>
                    <a:pt x="138" y="598"/>
                    <a:pt x="173" y="566"/>
                    <a:pt x="173" y="519"/>
                  </a:cubicBezTo>
                  <a:cubicBezTo>
                    <a:pt x="180" y="381"/>
                    <a:pt x="187" y="236"/>
                    <a:pt x="187" y="90"/>
                  </a:cubicBezTo>
                  <a:cubicBezTo>
                    <a:pt x="187" y="42"/>
                    <a:pt x="145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" name="Google Shape;367;p27"/>
          <p:cNvGrpSpPr/>
          <p:nvPr/>
        </p:nvGrpSpPr>
        <p:grpSpPr>
          <a:xfrm>
            <a:off x="1453650" y="-61106"/>
            <a:ext cx="6236700" cy="3890981"/>
            <a:chOff x="1453650" y="-61106"/>
            <a:chExt cx="6236700" cy="3890981"/>
          </a:xfrm>
        </p:grpSpPr>
        <p:sp>
          <p:nvSpPr>
            <p:cNvPr id="368" name="Google Shape;368;p27"/>
            <p:cNvSpPr/>
            <p:nvPr/>
          </p:nvSpPr>
          <p:spPr>
            <a:xfrm>
              <a:off x="1453650" y="1240575"/>
              <a:ext cx="6236700" cy="2589300"/>
            </a:xfrm>
            <a:prstGeom prst="roundRect">
              <a:avLst>
                <a:gd fmla="val 5566" name="adj"/>
              </a:avLst>
            </a:prstGeom>
            <a:solidFill>
              <a:srgbClr val="FDF7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9" name="Google Shape;369;p27"/>
            <p:cNvGrpSpPr/>
            <p:nvPr/>
          </p:nvGrpSpPr>
          <p:grpSpPr>
            <a:xfrm>
              <a:off x="3110987" y="-61106"/>
              <a:ext cx="2922032" cy="1721896"/>
              <a:chOff x="3110987" y="-61106"/>
              <a:chExt cx="2922032" cy="1721896"/>
            </a:xfrm>
          </p:grpSpPr>
          <p:grpSp>
            <p:nvGrpSpPr>
              <p:cNvPr id="370" name="Google Shape;370;p27"/>
              <p:cNvGrpSpPr/>
              <p:nvPr/>
            </p:nvGrpSpPr>
            <p:grpSpPr>
              <a:xfrm>
                <a:off x="3110987" y="-18198"/>
                <a:ext cx="880895" cy="1678961"/>
                <a:chOff x="3440606" y="-57809"/>
                <a:chExt cx="796902" cy="1518734"/>
              </a:xfrm>
            </p:grpSpPr>
            <p:sp>
              <p:nvSpPr>
                <p:cNvPr id="371" name="Google Shape;371;p27"/>
                <p:cNvSpPr/>
                <p:nvPr/>
              </p:nvSpPr>
              <p:spPr>
                <a:xfrm>
                  <a:off x="3440606" y="1295325"/>
                  <a:ext cx="167700" cy="1656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2" name="Google Shape;372;p27"/>
                <p:cNvSpPr/>
                <p:nvPr/>
              </p:nvSpPr>
              <p:spPr>
                <a:xfrm rot="-10210584">
                  <a:off x="3672788" y="667333"/>
                  <a:ext cx="90525" cy="207863"/>
                </a:xfrm>
                <a:custGeom>
                  <a:rect b="b" l="l" r="r" t="t"/>
                  <a:pathLst>
                    <a:path extrusionOk="0" h="845" w="368">
                      <a:moveTo>
                        <a:pt x="261" y="0"/>
                      </a:moveTo>
                      <a:cubicBezTo>
                        <a:pt x="224" y="0"/>
                        <a:pt x="193" y="29"/>
                        <a:pt x="187" y="62"/>
                      </a:cubicBezTo>
                      <a:cubicBezTo>
                        <a:pt x="132" y="283"/>
                        <a:pt x="69" y="505"/>
                        <a:pt x="0" y="733"/>
                      </a:cubicBezTo>
                      <a:lnTo>
                        <a:pt x="0" y="754"/>
                      </a:lnTo>
                      <a:cubicBezTo>
                        <a:pt x="0" y="788"/>
                        <a:pt x="21" y="823"/>
                        <a:pt x="63" y="844"/>
                      </a:cubicBezTo>
                      <a:cubicBezTo>
                        <a:pt x="67" y="845"/>
                        <a:pt x="71" y="845"/>
                        <a:pt x="76" y="845"/>
                      </a:cubicBezTo>
                      <a:cubicBezTo>
                        <a:pt x="114" y="845"/>
                        <a:pt x="154" y="819"/>
                        <a:pt x="166" y="782"/>
                      </a:cubicBezTo>
                      <a:cubicBezTo>
                        <a:pt x="236" y="560"/>
                        <a:pt x="298" y="325"/>
                        <a:pt x="346" y="110"/>
                      </a:cubicBezTo>
                      <a:cubicBezTo>
                        <a:pt x="367" y="62"/>
                        <a:pt x="332" y="13"/>
                        <a:pt x="291" y="6"/>
                      </a:cubicBezTo>
                      <a:cubicBezTo>
                        <a:pt x="281" y="2"/>
                        <a:pt x="271" y="0"/>
                        <a:pt x="261" y="0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" name="Google Shape;373;p27"/>
                <p:cNvSpPr/>
                <p:nvPr/>
              </p:nvSpPr>
              <p:spPr>
                <a:xfrm rot="-10210584">
                  <a:off x="3580021" y="963719"/>
                  <a:ext cx="59776" cy="147595"/>
                </a:xfrm>
                <a:custGeom>
                  <a:rect b="b" l="l" r="r" t="t"/>
                  <a:pathLst>
                    <a:path extrusionOk="0" h="600" w="243">
                      <a:moveTo>
                        <a:pt x="156" y="0"/>
                      </a:moveTo>
                      <a:cubicBezTo>
                        <a:pt x="117" y="0"/>
                        <a:pt x="76" y="32"/>
                        <a:pt x="70" y="70"/>
                      </a:cubicBezTo>
                      <a:cubicBezTo>
                        <a:pt x="56" y="209"/>
                        <a:pt x="28" y="354"/>
                        <a:pt x="1" y="493"/>
                      </a:cubicBezTo>
                      <a:lnTo>
                        <a:pt x="1" y="513"/>
                      </a:lnTo>
                      <a:cubicBezTo>
                        <a:pt x="1" y="555"/>
                        <a:pt x="28" y="589"/>
                        <a:pt x="63" y="596"/>
                      </a:cubicBezTo>
                      <a:cubicBezTo>
                        <a:pt x="71" y="598"/>
                        <a:pt x="79" y="599"/>
                        <a:pt x="87" y="599"/>
                      </a:cubicBezTo>
                      <a:cubicBezTo>
                        <a:pt x="130" y="599"/>
                        <a:pt x="161" y="568"/>
                        <a:pt x="167" y="527"/>
                      </a:cubicBezTo>
                      <a:cubicBezTo>
                        <a:pt x="194" y="382"/>
                        <a:pt x="215" y="237"/>
                        <a:pt x="236" y="98"/>
                      </a:cubicBezTo>
                      <a:cubicBezTo>
                        <a:pt x="243" y="57"/>
                        <a:pt x="208" y="8"/>
                        <a:pt x="167" y="1"/>
                      </a:cubicBezTo>
                      <a:cubicBezTo>
                        <a:pt x="163" y="1"/>
                        <a:pt x="160" y="0"/>
                        <a:pt x="156" y="0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" name="Google Shape;374;p27"/>
                <p:cNvSpPr/>
                <p:nvPr/>
              </p:nvSpPr>
              <p:spPr>
                <a:xfrm rot="-10210578">
                  <a:off x="3507593" y="1230804"/>
                  <a:ext cx="47722" cy="189414"/>
                </a:xfrm>
                <a:custGeom>
                  <a:rect b="b" l="l" r="r" t="t"/>
                  <a:pathLst>
                    <a:path extrusionOk="0" h="770" w="194">
                      <a:moveTo>
                        <a:pt x="104" y="0"/>
                      </a:moveTo>
                      <a:cubicBezTo>
                        <a:pt x="55" y="0"/>
                        <a:pt x="21" y="35"/>
                        <a:pt x="21" y="83"/>
                      </a:cubicBezTo>
                      <a:lnTo>
                        <a:pt x="21" y="104"/>
                      </a:lnTo>
                      <a:cubicBezTo>
                        <a:pt x="21" y="291"/>
                        <a:pt x="21" y="491"/>
                        <a:pt x="0" y="692"/>
                      </a:cubicBezTo>
                      <a:cubicBezTo>
                        <a:pt x="0" y="736"/>
                        <a:pt x="29" y="769"/>
                        <a:pt x="71" y="769"/>
                      </a:cubicBezTo>
                      <a:cubicBezTo>
                        <a:pt x="75" y="769"/>
                        <a:pt x="79" y="769"/>
                        <a:pt x="83" y="768"/>
                      </a:cubicBezTo>
                      <a:cubicBezTo>
                        <a:pt x="87" y="769"/>
                        <a:pt x="91" y="769"/>
                        <a:pt x="95" y="769"/>
                      </a:cubicBezTo>
                      <a:cubicBezTo>
                        <a:pt x="138" y="769"/>
                        <a:pt x="173" y="736"/>
                        <a:pt x="173" y="692"/>
                      </a:cubicBezTo>
                      <a:cubicBezTo>
                        <a:pt x="187" y="491"/>
                        <a:pt x="194" y="291"/>
                        <a:pt x="194" y="104"/>
                      </a:cubicBezTo>
                      <a:lnTo>
                        <a:pt x="194" y="83"/>
                      </a:lnTo>
                      <a:cubicBezTo>
                        <a:pt x="194" y="35"/>
                        <a:pt x="159" y="0"/>
                        <a:pt x="104" y="0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5" name="Google Shape;375;p27"/>
                <p:cNvSpPr/>
                <p:nvPr/>
              </p:nvSpPr>
              <p:spPr>
                <a:xfrm rot="-10210584">
                  <a:off x="4100831" y="-48906"/>
                  <a:ext cx="121028" cy="193842"/>
                </a:xfrm>
                <a:custGeom>
                  <a:rect b="b" l="l" r="r" t="t"/>
                  <a:pathLst>
                    <a:path extrusionOk="0" h="788" w="492">
                      <a:moveTo>
                        <a:pt x="397" y="0"/>
                      </a:moveTo>
                      <a:cubicBezTo>
                        <a:pt x="363" y="0"/>
                        <a:pt x="329" y="16"/>
                        <a:pt x="319" y="47"/>
                      </a:cubicBezTo>
                      <a:cubicBezTo>
                        <a:pt x="222" y="247"/>
                        <a:pt x="118" y="455"/>
                        <a:pt x="8" y="663"/>
                      </a:cubicBezTo>
                      <a:cubicBezTo>
                        <a:pt x="1" y="683"/>
                        <a:pt x="1" y="690"/>
                        <a:pt x="1" y="704"/>
                      </a:cubicBezTo>
                      <a:cubicBezTo>
                        <a:pt x="1" y="739"/>
                        <a:pt x="14" y="766"/>
                        <a:pt x="49" y="773"/>
                      </a:cubicBezTo>
                      <a:cubicBezTo>
                        <a:pt x="61" y="783"/>
                        <a:pt x="75" y="788"/>
                        <a:pt x="90" y="788"/>
                      </a:cubicBezTo>
                      <a:cubicBezTo>
                        <a:pt x="118" y="788"/>
                        <a:pt x="146" y="771"/>
                        <a:pt x="160" y="739"/>
                      </a:cubicBezTo>
                      <a:cubicBezTo>
                        <a:pt x="277" y="524"/>
                        <a:pt x="381" y="317"/>
                        <a:pt x="471" y="116"/>
                      </a:cubicBezTo>
                      <a:cubicBezTo>
                        <a:pt x="492" y="74"/>
                        <a:pt x="471" y="26"/>
                        <a:pt x="430" y="5"/>
                      </a:cubicBezTo>
                      <a:cubicBezTo>
                        <a:pt x="419" y="2"/>
                        <a:pt x="408" y="0"/>
                        <a:pt x="397" y="0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" name="Google Shape;376;p27"/>
                <p:cNvSpPr/>
                <p:nvPr/>
              </p:nvSpPr>
              <p:spPr>
                <a:xfrm rot="-10210584">
                  <a:off x="3954272" y="213219"/>
                  <a:ext cx="87081" cy="139723"/>
                </a:xfrm>
                <a:custGeom>
                  <a:rect b="b" l="l" r="r" t="t"/>
                  <a:pathLst>
                    <a:path extrusionOk="0" h="568" w="354">
                      <a:moveTo>
                        <a:pt x="257" y="1"/>
                      </a:moveTo>
                      <a:cubicBezTo>
                        <a:pt x="225" y="1"/>
                        <a:pt x="195" y="20"/>
                        <a:pt x="180" y="51"/>
                      </a:cubicBezTo>
                      <a:cubicBezTo>
                        <a:pt x="132" y="189"/>
                        <a:pt x="69" y="320"/>
                        <a:pt x="7" y="452"/>
                      </a:cubicBezTo>
                      <a:cubicBezTo>
                        <a:pt x="0" y="459"/>
                        <a:pt x="0" y="473"/>
                        <a:pt x="0" y="487"/>
                      </a:cubicBezTo>
                      <a:cubicBezTo>
                        <a:pt x="0" y="521"/>
                        <a:pt x="14" y="556"/>
                        <a:pt x="49" y="563"/>
                      </a:cubicBezTo>
                      <a:cubicBezTo>
                        <a:pt x="61" y="566"/>
                        <a:pt x="73" y="568"/>
                        <a:pt x="85" y="568"/>
                      </a:cubicBezTo>
                      <a:cubicBezTo>
                        <a:pt x="120" y="568"/>
                        <a:pt x="151" y="552"/>
                        <a:pt x="166" y="521"/>
                      </a:cubicBezTo>
                      <a:cubicBezTo>
                        <a:pt x="222" y="390"/>
                        <a:pt x="277" y="251"/>
                        <a:pt x="339" y="120"/>
                      </a:cubicBezTo>
                      <a:cubicBezTo>
                        <a:pt x="353" y="78"/>
                        <a:pt x="339" y="23"/>
                        <a:pt x="291" y="9"/>
                      </a:cubicBezTo>
                      <a:cubicBezTo>
                        <a:pt x="280" y="4"/>
                        <a:pt x="268" y="1"/>
                        <a:pt x="257" y="1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7" name="Google Shape;377;p27"/>
                <p:cNvSpPr/>
                <p:nvPr/>
              </p:nvSpPr>
              <p:spPr>
                <a:xfrm rot="-10210584">
                  <a:off x="3789897" y="442852"/>
                  <a:ext cx="97167" cy="184248"/>
                </a:xfrm>
                <a:custGeom>
                  <a:rect b="b" l="l" r="r" t="t"/>
                  <a:pathLst>
                    <a:path extrusionOk="0" h="749" w="395">
                      <a:moveTo>
                        <a:pt x="292" y="1"/>
                      </a:moveTo>
                      <a:cubicBezTo>
                        <a:pt x="256" y="1"/>
                        <a:pt x="225" y="25"/>
                        <a:pt x="215" y="56"/>
                      </a:cubicBezTo>
                      <a:cubicBezTo>
                        <a:pt x="145" y="243"/>
                        <a:pt x="76" y="430"/>
                        <a:pt x="7" y="624"/>
                      </a:cubicBezTo>
                      <a:cubicBezTo>
                        <a:pt x="0" y="638"/>
                        <a:pt x="0" y="645"/>
                        <a:pt x="0" y="659"/>
                      </a:cubicBezTo>
                      <a:cubicBezTo>
                        <a:pt x="0" y="693"/>
                        <a:pt x="14" y="728"/>
                        <a:pt x="55" y="742"/>
                      </a:cubicBezTo>
                      <a:cubicBezTo>
                        <a:pt x="65" y="746"/>
                        <a:pt x="76" y="749"/>
                        <a:pt x="86" y="749"/>
                      </a:cubicBezTo>
                      <a:cubicBezTo>
                        <a:pt x="121" y="749"/>
                        <a:pt x="156" y="725"/>
                        <a:pt x="166" y="693"/>
                      </a:cubicBezTo>
                      <a:cubicBezTo>
                        <a:pt x="249" y="499"/>
                        <a:pt x="318" y="313"/>
                        <a:pt x="374" y="119"/>
                      </a:cubicBezTo>
                      <a:cubicBezTo>
                        <a:pt x="395" y="70"/>
                        <a:pt x="367" y="22"/>
                        <a:pt x="325" y="8"/>
                      </a:cubicBezTo>
                      <a:cubicBezTo>
                        <a:pt x="314" y="3"/>
                        <a:pt x="303" y="1"/>
                        <a:pt x="292" y="1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8" name="Google Shape;378;p27"/>
                <p:cNvSpPr/>
                <p:nvPr/>
              </p:nvSpPr>
              <p:spPr>
                <a:xfrm rot="-10210584">
                  <a:off x="3672788" y="667333"/>
                  <a:ext cx="90525" cy="207863"/>
                </a:xfrm>
                <a:custGeom>
                  <a:rect b="b" l="l" r="r" t="t"/>
                  <a:pathLst>
                    <a:path extrusionOk="0" h="845" w="368">
                      <a:moveTo>
                        <a:pt x="261" y="0"/>
                      </a:moveTo>
                      <a:cubicBezTo>
                        <a:pt x="224" y="0"/>
                        <a:pt x="193" y="29"/>
                        <a:pt x="187" y="62"/>
                      </a:cubicBezTo>
                      <a:cubicBezTo>
                        <a:pt x="132" y="283"/>
                        <a:pt x="69" y="505"/>
                        <a:pt x="0" y="733"/>
                      </a:cubicBezTo>
                      <a:lnTo>
                        <a:pt x="0" y="754"/>
                      </a:lnTo>
                      <a:cubicBezTo>
                        <a:pt x="0" y="788"/>
                        <a:pt x="21" y="823"/>
                        <a:pt x="63" y="844"/>
                      </a:cubicBezTo>
                      <a:cubicBezTo>
                        <a:pt x="67" y="845"/>
                        <a:pt x="71" y="845"/>
                        <a:pt x="76" y="845"/>
                      </a:cubicBezTo>
                      <a:cubicBezTo>
                        <a:pt x="114" y="845"/>
                        <a:pt x="154" y="819"/>
                        <a:pt x="166" y="782"/>
                      </a:cubicBezTo>
                      <a:cubicBezTo>
                        <a:pt x="236" y="560"/>
                        <a:pt x="298" y="325"/>
                        <a:pt x="346" y="110"/>
                      </a:cubicBezTo>
                      <a:cubicBezTo>
                        <a:pt x="367" y="62"/>
                        <a:pt x="332" y="13"/>
                        <a:pt x="291" y="6"/>
                      </a:cubicBezTo>
                      <a:cubicBezTo>
                        <a:pt x="281" y="2"/>
                        <a:pt x="271" y="0"/>
                        <a:pt x="261" y="0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9" name="Google Shape;379;p27"/>
                <p:cNvSpPr/>
                <p:nvPr/>
              </p:nvSpPr>
              <p:spPr>
                <a:xfrm rot="-10210584">
                  <a:off x="3580021" y="963719"/>
                  <a:ext cx="59776" cy="147595"/>
                </a:xfrm>
                <a:custGeom>
                  <a:rect b="b" l="l" r="r" t="t"/>
                  <a:pathLst>
                    <a:path extrusionOk="0" h="600" w="243">
                      <a:moveTo>
                        <a:pt x="156" y="0"/>
                      </a:moveTo>
                      <a:cubicBezTo>
                        <a:pt x="117" y="0"/>
                        <a:pt x="76" y="32"/>
                        <a:pt x="70" y="70"/>
                      </a:cubicBezTo>
                      <a:cubicBezTo>
                        <a:pt x="56" y="209"/>
                        <a:pt x="28" y="354"/>
                        <a:pt x="1" y="493"/>
                      </a:cubicBezTo>
                      <a:lnTo>
                        <a:pt x="1" y="513"/>
                      </a:lnTo>
                      <a:cubicBezTo>
                        <a:pt x="1" y="555"/>
                        <a:pt x="28" y="589"/>
                        <a:pt x="63" y="596"/>
                      </a:cubicBezTo>
                      <a:cubicBezTo>
                        <a:pt x="71" y="598"/>
                        <a:pt x="79" y="599"/>
                        <a:pt x="87" y="599"/>
                      </a:cubicBezTo>
                      <a:cubicBezTo>
                        <a:pt x="130" y="599"/>
                        <a:pt x="161" y="568"/>
                        <a:pt x="167" y="527"/>
                      </a:cubicBezTo>
                      <a:cubicBezTo>
                        <a:pt x="194" y="382"/>
                        <a:pt x="215" y="237"/>
                        <a:pt x="236" y="98"/>
                      </a:cubicBezTo>
                      <a:cubicBezTo>
                        <a:pt x="243" y="57"/>
                        <a:pt x="208" y="8"/>
                        <a:pt x="167" y="1"/>
                      </a:cubicBezTo>
                      <a:cubicBezTo>
                        <a:pt x="163" y="1"/>
                        <a:pt x="160" y="0"/>
                        <a:pt x="156" y="0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80" name="Google Shape;380;p27"/>
              <p:cNvGrpSpPr/>
              <p:nvPr/>
            </p:nvGrpSpPr>
            <p:grpSpPr>
              <a:xfrm>
                <a:off x="5152452" y="-61106"/>
                <a:ext cx="880567" cy="1721896"/>
                <a:chOff x="4906403" y="-96622"/>
                <a:chExt cx="796605" cy="1557572"/>
              </a:xfrm>
            </p:grpSpPr>
            <p:sp>
              <p:nvSpPr>
                <p:cNvPr id="381" name="Google Shape;381;p27"/>
                <p:cNvSpPr/>
                <p:nvPr/>
              </p:nvSpPr>
              <p:spPr>
                <a:xfrm>
                  <a:off x="5535308" y="1295350"/>
                  <a:ext cx="167700" cy="1656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2" name="Google Shape;382;p27"/>
                <p:cNvSpPr/>
                <p:nvPr/>
              </p:nvSpPr>
              <p:spPr>
                <a:xfrm flipH="1" rot="10210584">
                  <a:off x="5380597" y="628521"/>
                  <a:ext cx="90525" cy="207863"/>
                </a:xfrm>
                <a:custGeom>
                  <a:rect b="b" l="l" r="r" t="t"/>
                  <a:pathLst>
                    <a:path extrusionOk="0" h="845" w="368">
                      <a:moveTo>
                        <a:pt x="261" y="0"/>
                      </a:moveTo>
                      <a:cubicBezTo>
                        <a:pt x="224" y="0"/>
                        <a:pt x="193" y="29"/>
                        <a:pt x="187" y="62"/>
                      </a:cubicBezTo>
                      <a:cubicBezTo>
                        <a:pt x="132" y="283"/>
                        <a:pt x="69" y="505"/>
                        <a:pt x="0" y="733"/>
                      </a:cubicBezTo>
                      <a:lnTo>
                        <a:pt x="0" y="754"/>
                      </a:lnTo>
                      <a:cubicBezTo>
                        <a:pt x="0" y="788"/>
                        <a:pt x="21" y="823"/>
                        <a:pt x="63" y="844"/>
                      </a:cubicBezTo>
                      <a:cubicBezTo>
                        <a:pt x="67" y="845"/>
                        <a:pt x="71" y="845"/>
                        <a:pt x="76" y="845"/>
                      </a:cubicBezTo>
                      <a:cubicBezTo>
                        <a:pt x="114" y="845"/>
                        <a:pt x="154" y="819"/>
                        <a:pt x="166" y="782"/>
                      </a:cubicBezTo>
                      <a:cubicBezTo>
                        <a:pt x="236" y="560"/>
                        <a:pt x="298" y="325"/>
                        <a:pt x="346" y="110"/>
                      </a:cubicBezTo>
                      <a:cubicBezTo>
                        <a:pt x="367" y="62"/>
                        <a:pt x="332" y="13"/>
                        <a:pt x="291" y="6"/>
                      </a:cubicBezTo>
                      <a:cubicBezTo>
                        <a:pt x="281" y="2"/>
                        <a:pt x="271" y="0"/>
                        <a:pt x="261" y="0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3" name="Google Shape;383;p27"/>
                <p:cNvSpPr/>
                <p:nvPr/>
              </p:nvSpPr>
              <p:spPr>
                <a:xfrm flipH="1" rot="10210584">
                  <a:off x="5504114" y="924907"/>
                  <a:ext cx="59776" cy="147595"/>
                </a:xfrm>
                <a:custGeom>
                  <a:rect b="b" l="l" r="r" t="t"/>
                  <a:pathLst>
                    <a:path extrusionOk="0" h="600" w="243">
                      <a:moveTo>
                        <a:pt x="156" y="0"/>
                      </a:moveTo>
                      <a:cubicBezTo>
                        <a:pt x="117" y="0"/>
                        <a:pt x="76" y="32"/>
                        <a:pt x="70" y="70"/>
                      </a:cubicBezTo>
                      <a:cubicBezTo>
                        <a:pt x="56" y="209"/>
                        <a:pt x="28" y="354"/>
                        <a:pt x="1" y="493"/>
                      </a:cubicBezTo>
                      <a:lnTo>
                        <a:pt x="1" y="513"/>
                      </a:lnTo>
                      <a:cubicBezTo>
                        <a:pt x="1" y="555"/>
                        <a:pt x="28" y="589"/>
                        <a:pt x="63" y="596"/>
                      </a:cubicBezTo>
                      <a:cubicBezTo>
                        <a:pt x="71" y="598"/>
                        <a:pt x="79" y="599"/>
                        <a:pt x="87" y="599"/>
                      </a:cubicBezTo>
                      <a:cubicBezTo>
                        <a:pt x="130" y="599"/>
                        <a:pt x="161" y="568"/>
                        <a:pt x="167" y="527"/>
                      </a:cubicBezTo>
                      <a:cubicBezTo>
                        <a:pt x="194" y="382"/>
                        <a:pt x="215" y="237"/>
                        <a:pt x="236" y="98"/>
                      </a:cubicBezTo>
                      <a:cubicBezTo>
                        <a:pt x="243" y="57"/>
                        <a:pt x="208" y="8"/>
                        <a:pt x="167" y="1"/>
                      </a:cubicBezTo>
                      <a:cubicBezTo>
                        <a:pt x="163" y="1"/>
                        <a:pt x="160" y="0"/>
                        <a:pt x="156" y="0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4" name="Google Shape;384;p27"/>
                <p:cNvSpPr/>
                <p:nvPr/>
              </p:nvSpPr>
              <p:spPr>
                <a:xfrm flipH="1" rot="10210578">
                  <a:off x="5588595" y="1191992"/>
                  <a:ext cx="47722" cy="189414"/>
                </a:xfrm>
                <a:custGeom>
                  <a:rect b="b" l="l" r="r" t="t"/>
                  <a:pathLst>
                    <a:path extrusionOk="0" h="770" w="194">
                      <a:moveTo>
                        <a:pt x="104" y="0"/>
                      </a:moveTo>
                      <a:cubicBezTo>
                        <a:pt x="55" y="0"/>
                        <a:pt x="21" y="35"/>
                        <a:pt x="21" y="83"/>
                      </a:cubicBezTo>
                      <a:lnTo>
                        <a:pt x="21" y="104"/>
                      </a:lnTo>
                      <a:cubicBezTo>
                        <a:pt x="21" y="291"/>
                        <a:pt x="21" y="491"/>
                        <a:pt x="0" y="692"/>
                      </a:cubicBezTo>
                      <a:cubicBezTo>
                        <a:pt x="0" y="736"/>
                        <a:pt x="29" y="769"/>
                        <a:pt x="71" y="769"/>
                      </a:cubicBezTo>
                      <a:cubicBezTo>
                        <a:pt x="75" y="769"/>
                        <a:pt x="79" y="769"/>
                        <a:pt x="83" y="768"/>
                      </a:cubicBezTo>
                      <a:cubicBezTo>
                        <a:pt x="87" y="769"/>
                        <a:pt x="91" y="769"/>
                        <a:pt x="95" y="769"/>
                      </a:cubicBezTo>
                      <a:cubicBezTo>
                        <a:pt x="138" y="769"/>
                        <a:pt x="173" y="736"/>
                        <a:pt x="173" y="692"/>
                      </a:cubicBezTo>
                      <a:cubicBezTo>
                        <a:pt x="187" y="491"/>
                        <a:pt x="194" y="291"/>
                        <a:pt x="194" y="104"/>
                      </a:cubicBezTo>
                      <a:lnTo>
                        <a:pt x="194" y="83"/>
                      </a:lnTo>
                      <a:cubicBezTo>
                        <a:pt x="194" y="35"/>
                        <a:pt x="159" y="0"/>
                        <a:pt x="104" y="0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5" name="Google Shape;385;p27"/>
                <p:cNvSpPr/>
                <p:nvPr/>
              </p:nvSpPr>
              <p:spPr>
                <a:xfrm flipH="1" rot="10210584">
                  <a:off x="4922052" y="-87719"/>
                  <a:ext cx="121028" cy="193842"/>
                </a:xfrm>
                <a:custGeom>
                  <a:rect b="b" l="l" r="r" t="t"/>
                  <a:pathLst>
                    <a:path extrusionOk="0" h="788" w="492">
                      <a:moveTo>
                        <a:pt x="397" y="0"/>
                      </a:moveTo>
                      <a:cubicBezTo>
                        <a:pt x="363" y="0"/>
                        <a:pt x="329" y="16"/>
                        <a:pt x="319" y="47"/>
                      </a:cubicBezTo>
                      <a:cubicBezTo>
                        <a:pt x="222" y="247"/>
                        <a:pt x="118" y="455"/>
                        <a:pt x="8" y="663"/>
                      </a:cubicBezTo>
                      <a:cubicBezTo>
                        <a:pt x="1" y="683"/>
                        <a:pt x="1" y="690"/>
                        <a:pt x="1" y="704"/>
                      </a:cubicBezTo>
                      <a:cubicBezTo>
                        <a:pt x="1" y="739"/>
                        <a:pt x="14" y="766"/>
                        <a:pt x="49" y="773"/>
                      </a:cubicBezTo>
                      <a:cubicBezTo>
                        <a:pt x="61" y="783"/>
                        <a:pt x="75" y="788"/>
                        <a:pt x="90" y="788"/>
                      </a:cubicBezTo>
                      <a:cubicBezTo>
                        <a:pt x="118" y="788"/>
                        <a:pt x="146" y="771"/>
                        <a:pt x="160" y="739"/>
                      </a:cubicBezTo>
                      <a:cubicBezTo>
                        <a:pt x="277" y="524"/>
                        <a:pt x="381" y="317"/>
                        <a:pt x="471" y="116"/>
                      </a:cubicBezTo>
                      <a:cubicBezTo>
                        <a:pt x="492" y="74"/>
                        <a:pt x="471" y="26"/>
                        <a:pt x="430" y="5"/>
                      </a:cubicBezTo>
                      <a:cubicBezTo>
                        <a:pt x="419" y="2"/>
                        <a:pt x="408" y="0"/>
                        <a:pt x="397" y="0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6" name="Google Shape;386;p27"/>
                <p:cNvSpPr/>
                <p:nvPr/>
              </p:nvSpPr>
              <p:spPr>
                <a:xfrm flipH="1" rot="10210584">
                  <a:off x="5102558" y="174406"/>
                  <a:ext cx="87081" cy="139723"/>
                </a:xfrm>
                <a:custGeom>
                  <a:rect b="b" l="l" r="r" t="t"/>
                  <a:pathLst>
                    <a:path extrusionOk="0" h="568" w="354">
                      <a:moveTo>
                        <a:pt x="257" y="1"/>
                      </a:moveTo>
                      <a:cubicBezTo>
                        <a:pt x="225" y="1"/>
                        <a:pt x="195" y="20"/>
                        <a:pt x="180" y="51"/>
                      </a:cubicBezTo>
                      <a:cubicBezTo>
                        <a:pt x="132" y="189"/>
                        <a:pt x="69" y="320"/>
                        <a:pt x="7" y="452"/>
                      </a:cubicBezTo>
                      <a:cubicBezTo>
                        <a:pt x="0" y="459"/>
                        <a:pt x="0" y="473"/>
                        <a:pt x="0" y="487"/>
                      </a:cubicBezTo>
                      <a:cubicBezTo>
                        <a:pt x="0" y="521"/>
                        <a:pt x="14" y="556"/>
                        <a:pt x="49" y="563"/>
                      </a:cubicBezTo>
                      <a:cubicBezTo>
                        <a:pt x="61" y="566"/>
                        <a:pt x="73" y="568"/>
                        <a:pt x="85" y="568"/>
                      </a:cubicBezTo>
                      <a:cubicBezTo>
                        <a:pt x="120" y="568"/>
                        <a:pt x="151" y="552"/>
                        <a:pt x="166" y="521"/>
                      </a:cubicBezTo>
                      <a:cubicBezTo>
                        <a:pt x="222" y="390"/>
                        <a:pt x="277" y="251"/>
                        <a:pt x="339" y="120"/>
                      </a:cubicBezTo>
                      <a:cubicBezTo>
                        <a:pt x="353" y="78"/>
                        <a:pt x="339" y="23"/>
                        <a:pt x="291" y="9"/>
                      </a:cubicBezTo>
                      <a:cubicBezTo>
                        <a:pt x="280" y="4"/>
                        <a:pt x="268" y="1"/>
                        <a:pt x="257" y="1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7" name="Google Shape;387;p27"/>
                <p:cNvSpPr/>
                <p:nvPr/>
              </p:nvSpPr>
              <p:spPr>
                <a:xfrm flipH="1" rot="10210584">
                  <a:off x="5256847" y="404040"/>
                  <a:ext cx="97167" cy="184248"/>
                </a:xfrm>
                <a:custGeom>
                  <a:rect b="b" l="l" r="r" t="t"/>
                  <a:pathLst>
                    <a:path extrusionOk="0" h="749" w="395">
                      <a:moveTo>
                        <a:pt x="292" y="1"/>
                      </a:moveTo>
                      <a:cubicBezTo>
                        <a:pt x="256" y="1"/>
                        <a:pt x="225" y="25"/>
                        <a:pt x="215" y="56"/>
                      </a:cubicBezTo>
                      <a:cubicBezTo>
                        <a:pt x="145" y="243"/>
                        <a:pt x="76" y="430"/>
                        <a:pt x="7" y="624"/>
                      </a:cubicBezTo>
                      <a:cubicBezTo>
                        <a:pt x="0" y="638"/>
                        <a:pt x="0" y="645"/>
                        <a:pt x="0" y="659"/>
                      </a:cubicBezTo>
                      <a:cubicBezTo>
                        <a:pt x="0" y="693"/>
                        <a:pt x="14" y="728"/>
                        <a:pt x="55" y="742"/>
                      </a:cubicBezTo>
                      <a:cubicBezTo>
                        <a:pt x="65" y="746"/>
                        <a:pt x="76" y="749"/>
                        <a:pt x="86" y="749"/>
                      </a:cubicBezTo>
                      <a:cubicBezTo>
                        <a:pt x="121" y="749"/>
                        <a:pt x="156" y="725"/>
                        <a:pt x="166" y="693"/>
                      </a:cubicBezTo>
                      <a:cubicBezTo>
                        <a:pt x="249" y="499"/>
                        <a:pt x="318" y="313"/>
                        <a:pt x="374" y="119"/>
                      </a:cubicBezTo>
                      <a:cubicBezTo>
                        <a:pt x="395" y="70"/>
                        <a:pt x="367" y="22"/>
                        <a:pt x="325" y="8"/>
                      </a:cubicBezTo>
                      <a:cubicBezTo>
                        <a:pt x="314" y="3"/>
                        <a:pt x="303" y="1"/>
                        <a:pt x="292" y="1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8" name="Google Shape;388;p27"/>
                <p:cNvSpPr/>
                <p:nvPr/>
              </p:nvSpPr>
              <p:spPr>
                <a:xfrm flipH="1" rot="10210584">
                  <a:off x="5380597" y="628521"/>
                  <a:ext cx="90525" cy="207863"/>
                </a:xfrm>
                <a:custGeom>
                  <a:rect b="b" l="l" r="r" t="t"/>
                  <a:pathLst>
                    <a:path extrusionOk="0" h="845" w="368">
                      <a:moveTo>
                        <a:pt x="261" y="0"/>
                      </a:moveTo>
                      <a:cubicBezTo>
                        <a:pt x="224" y="0"/>
                        <a:pt x="193" y="29"/>
                        <a:pt x="187" y="62"/>
                      </a:cubicBezTo>
                      <a:cubicBezTo>
                        <a:pt x="132" y="283"/>
                        <a:pt x="69" y="505"/>
                        <a:pt x="0" y="733"/>
                      </a:cubicBezTo>
                      <a:lnTo>
                        <a:pt x="0" y="754"/>
                      </a:lnTo>
                      <a:cubicBezTo>
                        <a:pt x="0" y="788"/>
                        <a:pt x="21" y="823"/>
                        <a:pt x="63" y="844"/>
                      </a:cubicBezTo>
                      <a:cubicBezTo>
                        <a:pt x="67" y="845"/>
                        <a:pt x="71" y="845"/>
                        <a:pt x="76" y="845"/>
                      </a:cubicBezTo>
                      <a:cubicBezTo>
                        <a:pt x="114" y="845"/>
                        <a:pt x="154" y="819"/>
                        <a:pt x="166" y="782"/>
                      </a:cubicBezTo>
                      <a:cubicBezTo>
                        <a:pt x="236" y="560"/>
                        <a:pt x="298" y="325"/>
                        <a:pt x="346" y="110"/>
                      </a:cubicBezTo>
                      <a:cubicBezTo>
                        <a:pt x="367" y="62"/>
                        <a:pt x="332" y="13"/>
                        <a:pt x="291" y="6"/>
                      </a:cubicBezTo>
                      <a:cubicBezTo>
                        <a:pt x="281" y="2"/>
                        <a:pt x="271" y="0"/>
                        <a:pt x="261" y="0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9" name="Google Shape;389;p27"/>
                <p:cNvSpPr/>
                <p:nvPr/>
              </p:nvSpPr>
              <p:spPr>
                <a:xfrm flipH="1" rot="10210584">
                  <a:off x="5504114" y="924907"/>
                  <a:ext cx="59776" cy="147595"/>
                </a:xfrm>
                <a:custGeom>
                  <a:rect b="b" l="l" r="r" t="t"/>
                  <a:pathLst>
                    <a:path extrusionOk="0" h="600" w="243">
                      <a:moveTo>
                        <a:pt x="156" y="0"/>
                      </a:moveTo>
                      <a:cubicBezTo>
                        <a:pt x="117" y="0"/>
                        <a:pt x="76" y="32"/>
                        <a:pt x="70" y="70"/>
                      </a:cubicBezTo>
                      <a:cubicBezTo>
                        <a:pt x="56" y="209"/>
                        <a:pt x="28" y="354"/>
                        <a:pt x="1" y="493"/>
                      </a:cubicBezTo>
                      <a:lnTo>
                        <a:pt x="1" y="513"/>
                      </a:lnTo>
                      <a:cubicBezTo>
                        <a:pt x="1" y="555"/>
                        <a:pt x="28" y="589"/>
                        <a:pt x="63" y="596"/>
                      </a:cubicBezTo>
                      <a:cubicBezTo>
                        <a:pt x="71" y="598"/>
                        <a:pt x="79" y="599"/>
                        <a:pt x="87" y="599"/>
                      </a:cubicBezTo>
                      <a:cubicBezTo>
                        <a:pt x="130" y="599"/>
                        <a:pt x="161" y="568"/>
                        <a:pt x="167" y="527"/>
                      </a:cubicBezTo>
                      <a:cubicBezTo>
                        <a:pt x="194" y="382"/>
                        <a:pt x="215" y="237"/>
                        <a:pt x="236" y="98"/>
                      </a:cubicBezTo>
                      <a:cubicBezTo>
                        <a:pt x="243" y="57"/>
                        <a:pt x="208" y="8"/>
                        <a:pt x="167" y="1"/>
                      </a:cubicBezTo>
                      <a:cubicBezTo>
                        <a:pt x="163" y="1"/>
                        <a:pt x="160" y="0"/>
                        <a:pt x="156" y="0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390" name="Google Shape;390;p27"/>
          <p:cNvSpPr txBox="1"/>
          <p:nvPr>
            <p:ph type="title"/>
          </p:nvPr>
        </p:nvSpPr>
        <p:spPr>
          <a:xfrm>
            <a:off x="2239850" y="1221750"/>
            <a:ext cx="4664400" cy="15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0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91" name="Google Shape;391;p27"/>
          <p:cNvSpPr txBox="1"/>
          <p:nvPr>
            <p:ph idx="1" type="subTitle"/>
          </p:nvPr>
        </p:nvSpPr>
        <p:spPr>
          <a:xfrm>
            <a:off x="1965300" y="2813050"/>
            <a:ext cx="52134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92" name="Google Shape;392;p27"/>
          <p:cNvGrpSpPr/>
          <p:nvPr/>
        </p:nvGrpSpPr>
        <p:grpSpPr>
          <a:xfrm flipH="1">
            <a:off x="-117042" y="4103824"/>
            <a:ext cx="2208942" cy="764306"/>
            <a:chOff x="6438300" y="4207200"/>
            <a:chExt cx="2705710" cy="936305"/>
          </a:xfrm>
        </p:grpSpPr>
        <p:sp>
          <p:nvSpPr>
            <p:cNvPr id="393" name="Google Shape;393;p27"/>
            <p:cNvSpPr/>
            <p:nvPr/>
          </p:nvSpPr>
          <p:spPr>
            <a:xfrm>
              <a:off x="6438300" y="4207200"/>
              <a:ext cx="2705710" cy="935536"/>
            </a:xfrm>
            <a:custGeom>
              <a:rect b="b" l="l" r="r" t="t"/>
              <a:pathLst>
                <a:path extrusionOk="0" h="9708" w="28077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7"/>
            <p:cNvSpPr/>
            <p:nvPr/>
          </p:nvSpPr>
          <p:spPr>
            <a:xfrm>
              <a:off x="6719114" y="4429904"/>
              <a:ext cx="2397623" cy="713601"/>
            </a:xfrm>
            <a:custGeom>
              <a:rect b="b" l="l" r="r" t="t"/>
              <a:pathLst>
                <a:path extrusionOk="0" h="7405" w="2488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5" name="Google Shape;395;p27"/>
          <p:cNvGrpSpPr/>
          <p:nvPr/>
        </p:nvGrpSpPr>
        <p:grpSpPr>
          <a:xfrm flipH="1">
            <a:off x="7272257" y="3943137"/>
            <a:ext cx="1594475" cy="551765"/>
            <a:chOff x="6438300" y="4207200"/>
            <a:chExt cx="2705710" cy="936305"/>
          </a:xfrm>
        </p:grpSpPr>
        <p:sp>
          <p:nvSpPr>
            <p:cNvPr id="396" name="Google Shape;396;p27"/>
            <p:cNvSpPr/>
            <p:nvPr/>
          </p:nvSpPr>
          <p:spPr>
            <a:xfrm>
              <a:off x="6438300" y="4207200"/>
              <a:ext cx="2705710" cy="935536"/>
            </a:xfrm>
            <a:custGeom>
              <a:rect b="b" l="l" r="r" t="t"/>
              <a:pathLst>
                <a:path extrusionOk="0" h="9708" w="28077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7"/>
            <p:cNvSpPr/>
            <p:nvPr/>
          </p:nvSpPr>
          <p:spPr>
            <a:xfrm>
              <a:off x="6719114" y="4429904"/>
              <a:ext cx="2397623" cy="713601"/>
            </a:xfrm>
            <a:custGeom>
              <a:rect b="b" l="l" r="r" t="t"/>
              <a:pathLst>
                <a:path extrusionOk="0" h="7405" w="2488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" name="Google Shape;398;p27"/>
          <p:cNvGrpSpPr/>
          <p:nvPr/>
        </p:nvGrpSpPr>
        <p:grpSpPr>
          <a:xfrm>
            <a:off x="7097093" y="231374"/>
            <a:ext cx="1964154" cy="895998"/>
            <a:chOff x="3967525" y="3427700"/>
            <a:chExt cx="529950" cy="241750"/>
          </a:xfrm>
        </p:grpSpPr>
        <p:sp>
          <p:nvSpPr>
            <p:cNvPr id="399" name="Google Shape;399;p27"/>
            <p:cNvSpPr/>
            <p:nvPr/>
          </p:nvSpPr>
          <p:spPr>
            <a:xfrm>
              <a:off x="3967525" y="3427700"/>
              <a:ext cx="529950" cy="240000"/>
            </a:xfrm>
            <a:custGeom>
              <a:rect b="b" l="l" r="r" t="t"/>
              <a:pathLst>
                <a:path extrusionOk="0" h="9600" w="21198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7"/>
            <p:cNvSpPr/>
            <p:nvPr/>
          </p:nvSpPr>
          <p:spPr>
            <a:xfrm>
              <a:off x="3967850" y="3452100"/>
              <a:ext cx="509025" cy="217350"/>
            </a:xfrm>
            <a:custGeom>
              <a:rect b="b" l="l" r="r" t="t"/>
              <a:pathLst>
                <a:path extrusionOk="0" h="8694" w="20361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27"/>
          <p:cNvSpPr/>
          <p:nvPr/>
        </p:nvSpPr>
        <p:spPr>
          <a:xfrm flipH="1" rot="1116195">
            <a:off x="8805854" y="6699965"/>
            <a:ext cx="136648" cy="94508"/>
          </a:xfrm>
          <a:custGeom>
            <a:rect b="b" l="l" r="r" t="t"/>
            <a:pathLst>
              <a:path extrusionOk="0" h="388" w="561">
                <a:moveTo>
                  <a:pt x="458" y="1"/>
                </a:moveTo>
                <a:cubicBezTo>
                  <a:pt x="443" y="1"/>
                  <a:pt x="429" y="5"/>
                  <a:pt x="416" y="14"/>
                </a:cubicBezTo>
                <a:cubicBezTo>
                  <a:pt x="298" y="90"/>
                  <a:pt x="173" y="159"/>
                  <a:pt x="42" y="221"/>
                </a:cubicBezTo>
                <a:cubicBezTo>
                  <a:pt x="21" y="235"/>
                  <a:pt x="0" y="263"/>
                  <a:pt x="0" y="297"/>
                </a:cubicBezTo>
                <a:cubicBezTo>
                  <a:pt x="0" y="318"/>
                  <a:pt x="7" y="325"/>
                  <a:pt x="7" y="339"/>
                </a:cubicBezTo>
                <a:cubicBezTo>
                  <a:pt x="21" y="371"/>
                  <a:pt x="47" y="388"/>
                  <a:pt x="74" y="388"/>
                </a:cubicBezTo>
                <a:cubicBezTo>
                  <a:pt x="89" y="388"/>
                  <a:pt x="104" y="383"/>
                  <a:pt x="118" y="373"/>
                </a:cubicBezTo>
                <a:cubicBezTo>
                  <a:pt x="250" y="318"/>
                  <a:pt x="374" y="235"/>
                  <a:pt x="506" y="166"/>
                </a:cubicBezTo>
                <a:cubicBezTo>
                  <a:pt x="547" y="145"/>
                  <a:pt x="561" y="90"/>
                  <a:pt x="540" y="48"/>
                </a:cubicBezTo>
                <a:cubicBezTo>
                  <a:pt x="521" y="20"/>
                  <a:pt x="489" y="1"/>
                  <a:pt x="45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27"/>
          <p:cNvSpPr/>
          <p:nvPr/>
        </p:nvSpPr>
        <p:spPr>
          <a:xfrm flipH="1" rot="1116195">
            <a:off x="8605108" y="6457510"/>
            <a:ext cx="178787" cy="140544"/>
          </a:xfrm>
          <a:custGeom>
            <a:rect b="b" l="l" r="r" t="t"/>
            <a:pathLst>
              <a:path extrusionOk="0" h="577" w="734">
                <a:moveTo>
                  <a:pt x="641" y="0"/>
                </a:moveTo>
                <a:cubicBezTo>
                  <a:pt x="622" y="0"/>
                  <a:pt x="603" y="5"/>
                  <a:pt x="588" y="14"/>
                </a:cubicBezTo>
                <a:cubicBezTo>
                  <a:pt x="408" y="152"/>
                  <a:pt x="228" y="284"/>
                  <a:pt x="35" y="415"/>
                </a:cubicBezTo>
                <a:cubicBezTo>
                  <a:pt x="21" y="429"/>
                  <a:pt x="0" y="457"/>
                  <a:pt x="0" y="484"/>
                </a:cubicBezTo>
                <a:lnTo>
                  <a:pt x="0" y="533"/>
                </a:lnTo>
                <a:cubicBezTo>
                  <a:pt x="17" y="563"/>
                  <a:pt x="42" y="577"/>
                  <a:pt x="70" y="577"/>
                </a:cubicBezTo>
                <a:cubicBezTo>
                  <a:pt x="87" y="577"/>
                  <a:pt x="106" y="571"/>
                  <a:pt x="125" y="561"/>
                </a:cubicBezTo>
                <a:cubicBezTo>
                  <a:pt x="318" y="429"/>
                  <a:pt x="512" y="291"/>
                  <a:pt x="692" y="152"/>
                </a:cubicBezTo>
                <a:cubicBezTo>
                  <a:pt x="734" y="131"/>
                  <a:pt x="734" y="69"/>
                  <a:pt x="713" y="35"/>
                </a:cubicBezTo>
                <a:cubicBezTo>
                  <a:pt x="697" y="10"/>
                  <a:pt x="669" y="0"/>
                  <a:pt x="64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27"/>
          <p:cNvSpPr/>
          <p:nvPr/>
        </p:nvSpPr>
        <p:spPr>
          <a:xfrm flipH="1" rot="1116195">
            <a:off x="8475153" y="6234032"/>
            <a:ext cx="155404" cy="140300"/>
          </a:xfrm>
          <a:custGeom>
            <a:rect b="b" l="l" r="r" t="t"/>
            <a:pathLst>
              <a:path extrusionOk="0" h="576" w="638">
                <a:moveTo>
                  <a:pt x="544" y="1"/>
                </a:moveTo>
                <a:cubicBezTo>
                  <a:pt x="523" y="1"/>
                  <a:pt x="503" y="9"/>
                  <a:pt x="485" y="27"/>
                </a:cubicBezTo>
                <a:cubicBezTo>
                  <a:pt x="340" y="165"/>
                  <a:pt x="188" y="296"/>
                  <a:pt x="35" y="421"/>
                </a:cubicBezTo>
                <a:cubicBezTo>
                  <a:pt x="8" y="442"/>
                  <a:pt x="1" y="469"/>
                  <a:pt x="1" y="490"/>
                </a:cubicBezTo>
                <a:cubicBezTo>
                  <a:pt x="1" y="518"/>
                  <a:pt x="8" y="539"/>
                  <a:pt x="35" y="546"/>
                </a:cubicBezTo>
                <a:cubicBezTo>
                  <a:pt x="51" y="565"/>
                  <a:pt x="74" y="575"/>
                  <a:pt x="98" y="575"/>
                </a:cubicBezTo>
                <a:cubicBezTo>
                  <a:pt x="118" y="575"/>
                  <a:pt x="137" y="568"/>
                  <a:pt x="153" y="552"/>
                </a:cubicBezTo>
                <a:cubicBezTo>
                  <a:pt x="305" y="421"/>
                  <a:pt x="458" y="283"/>
                  <a:pt x="603" y="144"/>
                </a:cubicBezTo>
                <a:cubicBezTo>
                  <a:pt x="637" y="110"/>
                  <a:pt x="637" y="61"/>
                  <a:pt x="603" y="27"/>
                </a:cubicBezTo>
                <a:cubicBezTo>
                  <a:pt x="586" y="9"/>
                  <a:pt x="565" y="1"/>
                  <a:pt x="54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7"/>
          <p:cNvSpPr/>
          <p:nvPr/>
        </p:nvSpPr>
        <p:spPr>
          <a:xfrm flipH="1" rot="6516195">
            <a:off x="-1328443" y="4078512"/>
            <a:ext cx="136648" cy="94508"/>
          </a:xfrm>
          <a:custGeom>
            <a:rect b="b" l="l" r="r" t="t"/>
            <a:pathLst>
              <a:path extrusionOk="0" h="388" w="561">
                <a:moveTo>
                  <a:pt x="458" y="1"/>
                </a:moveTo>
                <a:cubicBezTo>
                  <a:pt x="443" y="1"/>
                  <a:pt x="429" y="5"/>
                  <a:pt x="416" y="14"/>
                </a:cubicBezTo>
                <a:cubicBezTo>
                  <a:pt x="298" y="90"/>
                  <a:pt x="173" y="159"/>
                  <a:pt x="42" y="221"/>
                </a:cubicBezTo>
                <a:cubicBezTo>
                  <a:pt x="21" y="235"/>
                  <a:pt x="0" y="263"/>
                  <a:pt x="0" y="297"/>
                </a:cubicBezTo>
                <a:cubicBezTo>
                  <a:pt x="0" y="318"/>
                  <a:pt x="7" y="325"/>
                  <a:pt x="7" y="339"/>
                </a:cubicBezTo>
                <a:cubicBezTo>
                  <a:pt x="21" y="371"/>
                  <a:pt x="47" y="388"/>
                  <a:pt x="74" y="388"/>
                </a:cubicBezTo>
                <a:cubicBezTo>
                  <a:pt x="89" y="388"/>
                  <a:pt x="104" y="383"/>
                  <a:pt x="118" y="373"/>
                </a:cubicBezTo>
                <a:cubicBezTo>
                  <a:pt x="250" y="318"/>
                  <a:pt x="374" y="235"/>
                  <a:pt x="506" y="166"/>
                </a:cubicBezTo>
                <a:cubicBezTo>
                  <a:pt x="547" y="145"/>
                  <a:pt x="561" y="90"/>
                  <a:pt x="540" y="48"/>
                </a:cubicBezTo>
                <a:cubicBezTo>
                  <a:pt x="521" y="20"/>
                  <a:pt x="489" y="1"/>
                  <a:pt x="45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7"/>
          <p:cNvSpPr/>
          <p:nvPr/>
        </p:nvSpPr>
        <p:spPr>
          <a:xfrm flipH="1" rot="6516195">
            <a:off x="-1130076" y="3875820"/>
            <a:ext cx="178787" cy="140544"/>
          </a:xfrm>
          <a:custGeom>
            <a:rect b="b" l="l" r="r" t="t"/>
            <a:pathLst>
              <a:path extrusionOk="0" h="577" w="734">
                <a:moveTo>
                  <a:pt x="641" y="0"/>
                </a:moveTo>
                <a:cubicBezTo>
                  <a:pt x="622" y="0"/>
                  <a:pt x="603" y="5"/>
                  <a:pt x="588" y="14"/>
                </a:cubicBezTo>
                <a:cubicBezTo>
                  <a:pt x="408" y="152"/>
                  <a:pt x="228" y="284"/>
                  <a:pt x="35" y="415"/>
                </a:cubicBezTo>
                <a:cubicBezTo>
                  <a:pt x="21" y="429"/>
                  <a:pt x="0" y="457"/>
                  <a:pt x="0" y="484"/>
                </a:cubicBezTo>
                <a:lnTo>
                  <a:pt x="0" y="533"/>
                </a:lnTo>
                <a:cubicBezTo>
                  <a:pt x="17" y="563"/>
                  <a:pt x="42" y="577"/>
                  <a:pt x="70" y="577"/>
                </a:cubicBezTo>
                <a:cubicBezTo>
                  <a:pt x="87" y="577"/>
                  <a:pt x="106" y="571"/>
                  <a:pt x="125" y="561"/>
                </a:cubicBezTo>
                <a:cubicBezTo>
                  <a:pt x="318" y="429"/>
                  <a:pt x="512" y="291"/>
                  <a:pt x="692" y="152"/>
                </a:cubicBezTo>
                <a:cubicBezTo>
                  <a:pt x="734" y="131"/>
                  <a:pt x="734" y="69"/>
                  <a:pt x="713" y="35"/>
                </a:cubicBezTo>
                <a:cubicBezTo>
                  <a:pt x="697" y="10"/>
                  <a:pt x="669" y="0"/>
                  <a:pt x="64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28"/>
          <p:cNvGrpSpPr/>
          <p:nvPr/>
        </p:nvGrpSpPr>
        <p:grpSpPr>
          <a:xfrm>
            <a:off x="-227630" y="-5"/>
            <a:ext cx="1528185" cy="528825"/>
            <a:chOff x="6438300" y="4207200"/>
            <a:chExt cx="2705710" cy="936305"/>
          </a:xfrm>
        </p:grpSpPr>
        <p:sp>
          <p:nvSpPr>
            <p:cNvPr id="408" name="Google Shape;408;p28"/>
            <p:cNvSpPr/>
            <p:nvPr/>
          </p:nvSpPr>
          <p:spPr>
            <a:xfrm>
              <a:off x="6438300" y="4207200"/>
              <a:ext cx="2705710" cy="935536"/>
            </a:xfrm>
            <a:custGeom>
              <a:rect b="b" l="l" r="r" t="t"/>
              <a:pathLst>
                <a:path extrusionOk="0" h="9708" w="28077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6719114" y="4429904"/>
              <a:ext cx="2397623" cy="713601"/>
            </a:xfrm>
            <a:custGeom>
              <a:rect b="b" l="l" r="r" t="t"/>
              <a:pathLst>
                <a:path extrusionOk="0" h="7405" w="2488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" name="Google Shape;410;p28"/>
          <p:cNvSpPr/>
          <p:nvPr/>
        </p:nvSpPr>
        <p:spPr>
          <a:xfrm>
            <a:off x="724450" y="403625"/>
            <a:ext cx="7695300" cy="648300"/>
          </a:xfrm>
          <a:prstGeom prst="roundRect">
            <a:avLst>
              <a:gd fmla="val 23245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28"/>
          <p:cNvSpPr/>
          <p:nvPr/>
        </p:nvSpPr>
        <p:spPr>
          <a:xfrm>
            <a:off x="2327250" y="1240525"/>
            <a:ext cx="4489500" cy="3486300"/>
          </a:xfrm>
          <a:prstGeom prst="roundRect">
            <a:avLst>
              <a:gd fmla="val 5566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28"/>
          <p:cNvSpPr txBox="1"/>
          <p:nvPr>
            <p:ph type="title"/>
          </p:nvPr>
        </p:nvSpPr>
        <p:spPr>
          <a:xfrm>
            <a:off x="2839700" y="368825"/>
            <a:ext cx="3464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3" name="Google Shape;413;p28"/>
          <p:cNvSpPr txBox="1"/>
          <p:nvPr>
            <p:ph idx="1" type="body"/>
          </p:nvPr>
        </p:nvSpPr>
        <p:spPr>
          <a:xfrm>
            <a:off x="2624700" y="1678825"/>
            <a:ext cx="3809700" cy="26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grpSp>
        <p:nvGrpSpPr>
          <p:cNvPr id="414" name="Google Shape;414;p28"/>
          <p:cNvGrpSpPr/>
          <p:nvPr/>
        </p:nvGrpSpPr>
        <p:grpSpPr>
          <a:xfrm flipH="1">
            <a:off x="7050473" y="4297267"/>
            <a:ext cx="1976396" cy="901582"/>
            <a:chOff x="3967525" y="3427700"/>
            <a:chExt cx="529950" cy="241750"/>
          </a:xfrm>
        </p:grpSpPr>
        <p:sp>
          <p:nvSpPr>
            <p:cNvPr id="415" name="Google Shape;415;p28"/>
            <p:cNvSpPr/>
            <p:nvPr/>
          </p:nvSpPr>
          <p:spPr>
            <a:xfrm>
              <a:off x="3967525" y="3427700"/>
              <a:ext cx="529950" cy="240000"/>
            </a:xfrm>
            <a:custGeom>
              <a:rect b="b" l="l" r="r" t="t"/>
              <a:pathLst>
                <a:path extrusionOk="0" h="9600" w="21198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8"/>
            <p:cNvSpPr/>
            <p:nvPr/>
          </p:nvSpPr>
          <p:spPr>
            <a:xfrm>
              <a:off x="3967850" y="3452100"/>
              <a:ext cx="509025" cy="217350"/>
            </a:xfrm>
            <a:custGeom>
              <a:rect b="b" l="l" r="r" t="t"/>
              <a:pathLst>
                <a:path extrusionOk="0" h="8694" w="20361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7" name="Google Shape;417;p28"/>
          <p:cNvGrpSpPr/>
          <p:nvPr/>
        </p:nvGrpSpPr>
        <p:grpSpPr>
          <a:xfrm>
            <a:off x="990800" y="-5241"/>
            <a:ext cx="325182" cy="807740"/>
            <a:chOff x="2760125" y="-5241"/>
            <a:chExt cx="325182" cy="807740"/>
          </a:xfrm>
        </p:grpSpPr>
        <p:sp>
          <p:nvSpPr>
            <p:cNvPr id="418" name="Google Shape;418;p28"/>
            <p:cNvSpPr/>
            <p:nvPr/>
          </p:nvSpPr>
          <p:spPr>
            <a:xfrm>
              <a:off x="2760125" y="636899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8"/>
            <p:cNvSpPr/>
            <p:nvPr/>
          </p:nvSpPr>
          <p:spPr>
            <a:xfrm rot="-10210584">
              <a:off x="2977713" y="958"/>
              <a:ext cx="90525" cy="207863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8"/>
            <p:cNvSpPr/>
            <p:nvPr/>
          </p:nvSpPr>
          <p:spPr>
            <a:xfrm rot="-10210584">
              <a:off x="2884946" y="297344"/>
              <a:ext cx="59776" cy="147595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8"/>
            <p:cNvSpPr/>
            <p:nvPr/>
          </p:nvSpPr>
          <p:spPr>
            <a:xfrm rot="-10210578">
              <a:off x="2812518" y="564429"/>
              <a:ext cx="47722" cy="189414"/>
            </a:xfrm>
            <a:custGeom>
              <a:rect b="b" l="l" r="r" t="t"/>
              <a:pathLst>
                <a:path extrusionOk="0" h="770" w="194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2" name="Google Shape;422;p28"/>
          <p:cNvGrpSpPr/>
          <p:nvPr/>
        </p:nvGrpSpPr>
        <p:grpSpPr>
          <a:xfrm>
            <a:off x="7730878" y="-44053"/>
            <a:ext cx="346122" cy="846577"/>
            <a:chOff x="6037753" y="-44053"/>
            <a:chExt cx="346122" cy="846577"/>
          </a:xfrm>
        </p:grpSpPr>
        <p:sp>
          <p:nvSpPr>
            <p:cNvPr id="423" name="Google Shape;423;p28"/>
            <p:cNvSpPr/>
            <p:nvPr/>
          </p:nvSpPr>
          <p:spPr>
            <a:xfrm>
              <a:off x="6218275" y="636924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8"/>
            <p:cNvSpPr/>
            <p:nvPr/>
          </p:nvSpPr>
          <p:spPr>
            <a:xfrm flipH="1" rot="10210584">
              <a:off x="6054822" y="-37854"/>
              <a:ext cx="90525" cy="207863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8"/>
            <p:cNvSpPr/>
            <p:nvPr/>
          </p:nvSpPr>
          <p:spPr>
            <a:xfrm flipH="1" rot="10210584">
              <a:off x="6178339" y="258532"/>
              <a:ext cx="59776" cy="147595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8"/>
            <p:cNvSpPr/>
            <p:nvPr/>
          </p:nvSpPr>
          <p:spPr>
            <a:xfrm flipH="1" rot="10210578">
              <a:off x="6262820" y="525617"/>
              <a:ext cx="47722" cy="189414"/>
            </a:xfrm>
            <a:custGeom>
              <a:rect b="b" l="l" r="r" t="t"/>
              <a:pathLst>
                <a:path extrusionOk="0" h="770" w="194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7" name="Google Shape;427;p28"/>
          <p:cNvSpPr/>
          <p:nvPr/>
        </p:nvSpPr>
        <p:spPr>
          <a:xfrm flipH="1" rot="8291990">
            <a:off x="-16710" y="3190539"/>
            <a:ext cx="97354" cy="101835"/>
          </a:xfrm>
          <a:custGeom>
            <a:rect b="b" l="l" r="r" t="t"/>
            <a:pathLst>
              <a:path extrusionOk="0" h="500" w="478">
                <a:moveTo>
                  <a:pt x="376" y="0"/>
                </a:moveTo>
                <a:cubicBezTo>
                  <a:pt x="354" y="0"/>
                  <a:pt x="331" y="11"/>
                  <a:pt x="311" y="30"/>
                </a:cubicBezTo>
                <a:cubicBezTo>
                  <a:pt x="215" y="134"/>
                  <a:pt x="118" y="244"/>
                  <a:pt x="28" y="355"/>
                </a:cubicBezTo>
                <a:cubicBezTo>
                  <a:pt x="7" y="369"/>
                  <a:pt x="0" y="397"/>
                  <a:pt x="0" y="411"/>
                </a:cubicBezTo>
                <a:cubicBezTo>
                  <a:pt x="0" y="438"/>
                  <a:pt x="7" y="459"/>
                  <a:pt x="35" y="480"/>
                </a:cubicBezTo>
                <a:cubicBezTo>
                  <a:pt x="51" y="493"/>
                  <a:pt x="70" y="500"/>
                  <a:pt x="90" y="500"/>
                </a:cubicBezTo>
                <a:cubicBezTo>
                  <a:pt x="112" y="500"/>
                  <a:pt x="134" y="491"/>
                  <a:pt x="152" y="473"/>
                </a:cubicBezTo>
                <a:cubicBezTo>
                  <a:pt x="249" y="369"/>
                  <a:pt x="346" y="258"/>
                  <a:pt x="443" y="141"/>
                </a:cubicBezTo>
                <a:cubicBezTo>
                  <a:pt x="478" y="106"/>
                  <a:pt x="464" y="58"/>
                  <a:pt x="429" y="23"/>
                </a:cubicBezTo>
                <a:cubicBezTo>
                  <a:pt x="414" y="7"/>
                  <a:pt x="395" y="0"/>
                  <a:pt x="37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28"/>
          <p:cNvSpPr/>
          <p:nvPr/>
        </p:nvSpPr>
        <p:spPr>
          <a:xfrm flipH="1" rot="8291990">
            <a:off x="205984" y="3210264"/>
            <a:ext cx="118535" cy="150919"/>
          </a:xfrm>
          <a:custGeom>
            <a:rect b="b" l="l" r="r" t="t"/>
            <a:pathLst>
              <a:path extrusionOk="0" h="741" w="582">
                <a:moveTo>
                  <a:pt x="473" y="0"/>
                </a:moveTo>
                <a:cubicBezTo>
                  <a:pt x="446" y="0"/>
                  <a:pt x="421" y="13"/>
                  <a:pt x="409" y="38"/>
                </a:cubicBezTo>
                <a:cubicBezTo>
                  <a:pt x="284" y="232"/>
                  <a:pt x="153" y="418"/>
                  <a:pt x="14" y="605"/>
                </a:cubicBezTo>
                <a:cubicBezTo>
                  <a:pt x="7" y="619"/>
                  <a:pt x="1" y="640"/>
                  <a:pt x="1" y="654"/>
                </a:cubicBezTo>
                <a:cubicBezTo>
                  <a:pt x="1" y="688"/>
                  <a:pt x="14" y="716"/>
                  <a:pt x="35" y="723"/>
                </a:cubicBezTo>
                <a:cubicBezTo>
                  <a:pt x="50" y="735"/>
                  <a:pt x="69" y="740"/>
                  <a:pt x="88" y="740"/>
                </a:cubicBezTo>
                <a:cubicBezTo>
                  <a:pt x="114" y="740"/>
                  <a:pt x="141" y="729"/>
                  <a:pt x="153" y="709"/>
                </a:cubicBezTo>
                <a:cubicBezTo>
                  <a:pt x="291" y="522"/>
                  <a:pt x="423" y="335"/>
                  <a:pt x="554" y="135"/>
                </a:cubicBezTo>
                <a:cubicBezTo>
                  <a:pt x="582" y="93"/>
                  <a:pt x="568" y="38"/>
                  <a:pt x="526" y="17"/>
                </a:cubicBezTo>
                <a:cubicBezTo>
                  <a:pt x="510" y="6"/>
                  <a:pt x="491" y="0"/>
                  <a:pt x="4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28"/>
          <p:cNvSpPr/>
          <p:nvPr/>
        </p:nvSpPr>
        <p:spPr>
          <a:xfrm flipH="1" rot="8291990">
            <a:off x="2010951" y="5205618"/>
            <a:ext cx="79227" cy="170471"/>
          </a:xfrm>
          <a:custGeom>
            <a:rect b="b" l="l" r="r" t="t"/>
            <a:pathLst>
              <a:path extrusionOk="0" h="837" w="389">
                <a:moveTo>
                  <a:pt x="86" y="0"/>
                </a:moveTo>
                <a:cubicBezTo>
                  <a:pt x="81" y="0"/>
                  <a:pt x="75" y="1"/>
                  <a:pt x="70" y="2"/>
                </a:cubicBezTo>
                <a:cubicBezTo>
                  <a:pt x="35" y="15"/>
                  <a:pt x="8" y="50"/>
                  <a:pt x="8" y="85"/>
                </a:cubicBezTo>
                <a:cubicBezTo>
                  <a:pt x="8" y="85"/>
                  <a:pt x="8" y="98"/>
                  <a:pt x="1" y="105"/>
                </a:cubicBezTo>
                <a:cubicBezTo>
                  <a:pt x="63" y="320"/>
                  <a:pt x="132" y="548"/>
                  <a:pt x="201" y="770"/>
                </a:cubicBezTo>
                <a:cubicBezTo>
                  <a:pt x="212" y="814"/>
                  <a:pt x="250" y="836"/>
                  <a:pt x="286" y="836"/>
                </a:cubicBezTo>
                <a:cubicBezTo>
                  <a:pt x="295" y="836"/>
                  <a:pt x="304" y="835"/>
                  <a:pt x="312" y="832"/>
                </a:cubicBezTo>
                <a:cubicBezTo>
                  <a:pt x="361" y="811"/>
                  <a:pt x="388" y="763"/>
                  <a:pt x="374" y="721"/>
                </a:cubicBezTo>
                <a:cubicBezTo>
                  <a:pt x="305" y="493"/>
                  <a:pt x="236" y="271"/>
                  <a:pt x="174" y="64"/>
                </a:cubicBezTo>
                <a:cubicBezTo>
                  <a:pt x="168" y="21"/>
                  <a:pt x="125" y="0"/>
                  <a:pt x="8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28"/>
          <p:cNvSpPr/>
          <p:nvPr/>
        </p:nvSpPr>
        <p:spPr>
          <a:xfrm flipH="1" rot="8291990">
            <a:off x="1921349" y="5012858"/>
            <a:ext cx="67822" cy="118533"/>
          </a:xfrm>
          <a:custGeom>
            <a:rect b="b" l="l" r="r" t="t"/>
            <a:pathLst>
              <a:path extrusionOk="0" h="582" w="333">
                <a:moveTo>
                  <a:pt x="93" y="0"/>
                </a:moveTo>
                <a:cubicBezTo>
                  <a:pt x="83" y="0"/>
                  <a:pt x="72" y="2"/>
                  <a:pt x="62" y="7"/>
                </a:cubicBezTo>
                <a:cubicBezTo>
                  <a:pt x="28" y="14"/>
                  <a:pt x="0" y="49"/>
                  <a:pt x="0" y="83"/>
                </a:cubicBezTo>
                <a:cubicBezTo>
                  <a:pt x="0" y="90"/>
                  <a:pt x="0" y="104"/>
                  <a:pt x="14" y="118"/>
                </a:cubicBezTo>
                <a:cubicBezTo>
                  <a:pt x="56" y="249"/>
                  <a:pt x="104" y="388"/>
                  <a:pt x="152" y="526"/>
                </a:cubicBezTo>
                <a:cubicBezTo>
                  <a:pt x="163" y="558"/>
                  <a:pt x="198" y="582"/>
                  <a:pt x="232" y="582"/>
                </a:cubicBezTo>
                <a:cubicBezTo>
                  <a:pt x="243" y="582"/>
                  <a:pt x="253" y="580"/>
                  <a:pt x="263" y="575"/>
                </a:cubicBezTo>
                <a:cubicBezTo>
                  <a:pt x="305" y="561"/>
                  <a:pt x="332" y="505"/>
                  <a:pt x="312" y="464"/>
                </a:cubicBezTo>
                <a:cubicBezTo>
                  <a:pt x="270" y="332"/>
                  <a:pt x="222" y="194"/>
                  <a:pt x="173" y="56"/>
                </a:cubicBezTo>
                <a:cubicBezTo>
                  <a:pt x="163" y="24"/>
                  <a:pt x="128" y="0"/>
                  <a:pt x="9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28"/>
          <p:cNvSpPr/>
          <p:nvPr/>
        </p:nvSpPr>
        <p:spPr>
          <a:xfrm flipH="1" rot="8291990">
            <a:off x="427549" y="3275516"/>
            <a:ext cx="97354" cy="143383"/>
          </a:xfrm>
          <a:custGeom>
            <a:rect b="b" l="l" r="r" t="t"/>
            <a:pathLst>
              <a:path extrusionOk="0" h="704" w="478">
                <a:moveTo>
                  <a:pt x="375" y="0"/>
                </a:moveTo>
                <a:cubicBezTo>
                  <a:pt x="347" y="0"/>
                  <a:pt x="318" y="17"/>
                  <a:pt x="305" y="49"/>
                </a:cubicBezTo>
                <a:cubicBezTo>
                  <a:pt x="208" y="229"/>
                  <a:pt x="111" y="402"/>
                  <a:pt x="7" y="575"/>
                </a:cubicBezTo>
                <a:cubicBezTo>
                  <a:pt x="0" y="589"/>
                  <a:pt x="0" y="603"/>
                  <a:pt x="0" y="617"/>
                </a:cubicBezTo>
                <a:cubicBezTo>
                  <a:pt x="0" y="651"/>
                  <a:pt x="14" y="679"/>
                  <a:pt x="35" y="693"/>
                </a:cubicBezTo>
                <a:cubicBezTo>
                  <a:pt x="49" y="700"/>
                  <a:pt x="65" y="704"/>
                  <a:pt x="81" y="704"/>
                </a:cubicBezTo>
                <a:cubicBezTo>
                  <a:pt x="111" y="704"/>
                  <a:pt x="139" y="690"/>
                  <a:pt x="153" y="658"/>
                </a:cubicBezTo>
                <a:cubicBezTo>
                  <a:pt x="256" y="485"/>
                  <a:pt x="353" y="305"/>
                  <a:pt x="450" y="125"/>
                </a:cubicBezTo>
                <a:cubicBezTo>
                  <a:pt x="478" y="91"/>
                  <a:pt x="457" y="35"/>
                  <a:pt x="416" y="14"/>
                </a:cubicBezTo>
                <a:cubicBezTo>
                  <a:pt x="404" y="5"/>
                  <a:pt x="389" y="0"/>
                  <a:pt x="37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28"/>
          <p:cNvSpPr/>
          <p:nvPr/>
        </p:nvSpPr>
        <p:spPr>
          <a:xfrm flipH="1" rot="8291990">
            <a:off x="1819758" y="4768522"/>
            <a:ext cx="79227" cy="151937"/>
          </a:xfrm>
          <a:custGeom>
            <a:rect b="b" l="l" r="r" t="t"/>
            <a:pathLst>
              <a:path extrusionOk="0" h="746" w="389">
                <a:moveTo>
                  <a:pt x="93" y="1"/>
                </a:moveTo>
                <a:cubicBezTo>
                  <a:pt x="83" y="1"/>
                  <a:pt x="73" y="3"/>
                  <a:pt x="63" y="8"/>
                </a:cubicBezTo>
                <a:cubicBezTo>
                  <a:pt x="29" y="15"/>
                  <a:pt x="1" y="49"/>
                  <a:pt x="1" y="84"/>
                </a:cubicBezTo>
                <a:cubicBezTo>
                  <a:pt x="1" y="91"/>
                  <a:pt x="1" y="98"/>
                  <a:pt x="8" y="119"/>
                </a:cubicBezTo>
                <a:cubicBezTo>
                  <a:pt x="77" y="305"/>
                  <a:pt x="146" y="499"/>
                  <a:pt x="209" y="686"/>
                </a:cubicBezTo>
                <a:cubicBezTo>
                  <a:pt x="220" y="725"/>
                  <a:pt x="257" y="746"/>
                  <a:pt x="293" y="746"/>
                </a:cubicBezTo>
                <a:cubicBezTo>
                  <a:pt x="302" y="746"/>
                  <a:pt x="311" y="744"/>
                  <a:pt x="319" y="741"/>
                </a:cubicBezTo>
                <a:cubicBezTo>
                  <a:pt x="361" y="721"/>
                  <a:pt x="388" y="672"/>
                  <a:pt x="375" y="631"/>
                </a:cubicBezTo>
                <a:cubicBezTo>
                  <a:pt x="305" y="437"/>
                  <a:pt x="243" y="250"/>
                  <a:pt x="174" y="56"/>
                </a:cubicBezTo>
                <a:cubicBezTo>
                  <a:pt x="158" y="25"/>
                  <a:pt x="126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28"/>
          <p:cNvSpPr/>
          <p:nvPr/>
        </p:nvSpPr>
        <p:spPr>
          <a:xfrm flipH="1" rot="8291990">
            <a:off x="1730382" y="4559383"/>
            <a:ext cx="81875" cy="170061"/>
          </a:xfrm>
          <a:custGeom>
            <a:rect b="b" l="l" r="r" t="t"/>
            <a:pathLst>
              <a:path extrusionOk="0" h="835" w="402">
                <a:moveTo>
                  <a:pt x="93" y="1"/>
                </a:moveTo>
                <a:cubicBezTo>
                  <a:pt x="83" y="1"/>
                  <a:pt x="72" y="3"/>
                  <a:pt x="62" y="8"/>
                </a:cubicBezTo>
                <a:cubicBezTo>
                  <a:pt x="28" y="22"/>
                  <a:pt x="0" y="56"/>
                  <a:pt x="0" y="91"/>
                </a:cubicBezTo>
                <a:lnTo>
                  <a:pt x="0" y="111"/>
                </a:lnTo>
                <a:cubicBezTo>
                  <a:pt x="83" y="347"/>
                  <a:pt x="152" y="561"/>
                  <a:pt x="208" y="769"/>
                </a:cubicBezTo>
                <a:cubicBezTo>
                  <a:pt x="225" y="809"/>
                  <a:pt x="261" y="835"/>
                  <a:pt x="300" y="835"/>
                </a:cubicBezTo>
                <a:cubicBezTo>
                  <a:pt x="309" y="835"/>
                  <a:pt x="317" y="834"/>
                  <a:pt x="325" y="831"/>
                </a:cubicBezTo>
                <a:cubicBezTo>
                  <a:pt x="374" y="810"/>
                  <a:pt x="402" y="762"/>
                  <a:pt x="381" y="714"/>
                </a:cubicBezTo>
                <a:cubicBezTo>
                  <a:pt x="325" y="520"/>
                  <a:pt x="256" y="298"/>
                  <a:pt x="173" y="56"/>
                </a:cubicBezTo>
                <a:cubicBezTo>
                  <a:pt x="163" y="24"/>
                  <a:pt x="128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28"/>
          <p:cNvSpPr/>
          <p:nvPr/>
        </p:nvSpPr>
        <p:spPr>
          <a:xfrm flipH="1" rot="8291990">
            <a:off x="667668" y="3382157"/>
            <a:ext cx="72099" cy="117516"/>
          </a:xfrm>
          <a:custGeom>
            <a:rect b="b" l="l" r="r" t="t"/>
            <a:pathLst>
              <a:path extrusionOk="0" h="577" w="354">
                <a:moveTo>
                  <a:pt x="254" y="0"/>
                </a:moveTo>
                <a:cubicBezTo>
                  <a:pt x="219" y="0"/>
                  <a:pt x="184" y="24"/>
                  <a:pt x="174" y="56"/>
                </a:cubicBezTo>
                <a:cubicBezTo>
                  <a:pt x="118" y="194"/>
                  <a:pt x="70" y="326"/>
                  <a:pt x="7" y="457"/>
                </a:cubicBezTo>
                <a:cubicBezTo>
                  <a:pt x="1" y="464"/>
                  <a:pt x="1" y="485"/>
                  <a:pt x="1" y="492"/>
                </a:cubicBezTo>
                <a:cubicBezTo>
                  <a:pt x="1" y="519"/>
                  <a:pt x="28" y="554"/>
                  <a:pt x="63" y="568"/>
                </a:cubicBezTo>
                <a:cubicBezTo>
                  <a:pt x="74" y="573"/>
                  <a:pt x="86" y="576"/>
                  <a:pt x="97" y="576"/>
                </a:cubicBezTo>
                <a:cubicBezTo>
                  <a:pt x="128" y="576"/>
                  <a:pt x="158" y="557"/>
                  <a:pt x="174" y="526"/>
                </a:cubicBezTo>
                <a:cubicBezTo>
                  <a:pt x="236" y="388"/>
                  <a:pt x="284" y="256"/>
                  <a:pt x="340" y="118"/>
                </a:cubicBezTo>
                <a:cubicBezTo>
                  <a:pt x="354" y="77"/>
                  <a:pt x="326" y="21"/>
                  <a:pt x="284" y="7"/>
                </a:cubicBezTo>
                <a:cubicBezTo>
                  <a:pt x="275" y="2"/>
                  <a:pt x="264" y="0"/>
                  <a:pt x="25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28"/>
          <p:cNvSpPr/>
          <p:nvPr/>
        </p:nvSpPr>
        <p:spPr>
          <a:xfrm flipH="1" rot="8291990">
            <a:off x="1640988" y="4368105"/>
            <a:ext cx="58046" cy="120977"/>
          </a:xfrm>
          <a:custGeom>
            <a:rect b="b" l="l" r="r" t="t"/>
            <a:pathLst>
              <a:path extrusionOk="0" h="594" w="285">
                <a:moveTo>
                  <a:pt x="82" y="1"/>
                </a:moveTo>
                <a:cubicBezTo>
                  <a:pt x="73" y="1"/>
                  <a:pt x="65" y="2"/>
                  <a:pt x="56" y="4"/>
                </a:cubicBezTo>
                <a:cubicBezTo>
                  <a:pt x="21" y="18"/>
                  <a:pt x="1" y="53"/>
                  <a:pt x="1" y="87"/>
                </a:cubicBezTo>
                <a:lnTo>
                  <a:pt x="1" y="115"/>
                </a:lnTo>
                <a:cubicBezTo>
                  <a:pt x="42" y="254"/>
                  <a:pt x="77" y="392"/>
                  <a:pt x="111" y="530"/>
                </a:cubicBezTo>
                <a:cubicBezTo>
                  <a:pt x="118" y="568"/>
                  <a:pt x="163" y="594"/>
                  <a:pt x="202" y="594"/>
                </a:cubicBezTo>
                <a:cubicBezTo>
                  <a:pt x="206" y="594"/>
                  <a:pt x="211" y="593"/>
                  <a:pt x="215" y="593"/>
                </a:cubicBezTo>
                <a:cubicBezTo>
                  <a:pt x="257" y="579"/>
                  <a:pt x="284" y="530"/>
                  <a:pt x="277" y="489"/>
                </a:cubicBezTo>
                <a:cubicBezTo>
                  <a:pt x="243" y="337"/>
                  <a:pt x="208" y="198"/>
                  <a:pt x="160" y="60"/>
                </a:cubicBezTo>
                <a:cubicBezTo>
                  <a:pt x="154" y="26"/>
                  <a:pt x="120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28"/>
          <p:cNvSpPr/>
          <p:nvPr/>
        </p:nvSpPr>
        <p:spPr>
          <a:xfrm flipH="1" rot="8291990">
            <a:off x="873960" y="3471372"/>
            <a:ext cx="74950" cy="170878"/>
          </a:xfrm>
          <a:custGeom>
            <a:rect b="b" l="l" r="r" t="t"/>
            <a:pathLst>
              <a:path extrusionOk="0" h="839" w="368">
                <a:moveTo>
                  <a:pt x="271" y="0"/>
                </a:moveTo>
                <a:cubicBezTo>
                  <a:pt x="234" y="0"/>
                  <a:pt x="193" y="31"/>
                  <a:pt x="187" y="66"/>
                </a:cubicBezTo>
                <a:cubicBezTo>
                  <a:pt x="125" y="280"/>
                  <a:pt x="69" y="509"/>
                  <a:pt x="0" y="723"/>
                </a:cubicBezTo>
                <a:lnTo>
                  <a:pt x="0" y="751"/>
                </a:lnTo>
                <a:cubicBezTo>
                  <a:pt x="0" y="792"/>
                  <a:pt x="14" y="827"/>
                  <a:pt x="49" y="834"/>
                </a:cubicBezTo>
                <a:cubicBezTo>
                  <a:pt x="60" y="837"/>
                  <a:pt x="71" y="838"/>
                  <a:pt x="81" y="838"/>
                </a:cubicBezTo>
                <a:cubicBezTo>
                  <a:pt x="120" y="838"/>
                  <a:pt x="148" y="818"/>
                  <a:pt x="159" y="786"/>
                </a:cubicBezTo>
                <a:cubicBezTo>
                  <a:pt x="229" y="557"/>
                  <a:pt x="298" y="336"/>
                  <a:pt x="353" y="107"/>
                </a:cubicBezTo>
                <a:cubicBezTo>
                  <a:pt x="367" y="66"/>
                  <a:pt x="332" y="10"/>
                  <a:pt x="291" y="4"/>
                </a:cubicBezTo>
                <a:cubicBezTo>
                  <a:pt x="285" y="1"/>
                  <a:pt x="278" y="0"/>
                  <a:pt x="27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28"/>
          <p:cNvSpPr/>
          <p:nvPr/>
        </p:nvSpPr>
        <p:spPr>
          <a:xfrm flipH="1" rot="8291990">
            <a:off x="1521115" y="4135714"/>
            <a:ext cx="60897" cy="155807"/>
          </a:xfrm>
          <a:custGeom>
            <a:rect b="b" l="l" r="r" t="t"/>
            <a:pathLst>
              <a:path extrusionOk="0" h="765" w="299">
                <a:moveTo>
                  <a:pt x="85" y="1"/>
                </a:moveTo>
                <a:cubicBezTo>
                  <a:pt x="80" y="1"/>
                  <a:pt x="75" y="1"/>
                  <a:pt x="70" y="2"/>
                </a:cubicBezTo>
                <a:cubicBezTo>
                  <a:pt x="28" y="9"/>
                  <a:pt x="1" y="43"/>
                  <a:pt x="1" y="92"/>
                </a:cubicBezTo>
                <a:cubicBezTo>
                  <a:pt x="1" y="99"/>
                  <a:pt x="1" y="99"/>
                  <a:pt x="14" y="106"/>
                </a:cubicBezTo>
                <a:cubicBezTo>
                  <a:pt x="56" y="306"/>
                  <a:pt x="91" y="507"/>
                  <a:pt x="125" y="694"/>
                </a:cubicBezTo>
                <a:cubicBezTo>
                  <a:pt x="125" y="732"/>
                  <a:pt x="166" y="764"/>
                  <a:pt x="210" y="764"/>
                </a:cubicBezTo>
                <a:cubicBezTo>
                  <a:pt x="214" y="764"/>
                  <a:pt x="218" y="764"/>
                  <a:pt x="222" y="763"/>
                </a:cubicBezTo>
                <a:cubicBezTo>
                  <a:pt x="264" y="763"/>
                  <a:pt x="298" y="715"/>
                  <a:pt x="291" y="666"/>
                </a:cubicBezTo>
                <a:cubicBezTo>
                  <a:pt x="257" y="479"/>
                  <a:pt x="222" y="272"/>
                  <a:pt x="174" y="71"/>
                </a:cubicBezTo>
                <a:cubicBezTo>
                  <a:pt x="167" y="28"/>
                  <a:pt x="128" y="1"/>
                  <a:pt x="8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8"/>
          <p:cNvSpPr/>
          <p:nvPr/>
        </p:nvSpPr>
        <p:spPr>
          <a:xfrm flipH="1" rot="8291990">
            <a:off x="1060711" y="3606163"/>
            <a:ext cx="56416" cy="156825"/>
          </a:xfrm>
          <a:custGeom>
            <a:rect b="b" l="l" r="r" t="t"/>
            <a:pathLst>
              <a:path extrusionOk="0" h="770" w="277">
                <a:moveTo>
                  <a:pt x="194" y="0"/>
                </a:moveTo>
                <a:cubicBezTo>
                  <a:pt x="152" y="0"/>
                  <a:pt x="111" y="35"/>
                  <a:pt x="104" y="76"/>
                </a:cubicBezTo>
                <a:cubicBezTo>
                  <a:pt x="69" y="263"/>
                  <a:pt x="42" y="464"/>
                  <a:pt x="0" y="665"/>
                </a:cubicBezTo>
                <a:lnTo>
                  <a:pt x="0" y="678"/>
                </a:lnTo>
                <a:cubicBezTo>
                  <a:pt x="0" y="713"/>
                  <a:pt x="35" y="748"/>
                  <a:pt x="69" y="768"/>
                </a:cubicBezTo>
                <a:cubicBezTo>
                  <a:pt x="73" y="769"/>
                  <a:pt x="78" y="769"/>
                  <a:pt x="82" y="769"/>
                </a:cubicBezTo>
                <a:cubicBezTo>
                  <a:pt x="125" y="769"/>
                  <a:pt x="160" y="737"/>
                  <a:pt x="173" y="699"/>
                </a:cubicBezTo>
                <a:cubicBezTo>
                  <a:pt x="215" y="499"/>
                  <a:pt x="249" y="291"/>
                  <a:pt x="277" y="90"/>
                </a:cubicBezTo>
                <a:cubicBezTo>
                  <a:pt x="277" y="49"/>
                  <a:pt x="242" y="7"/>
                  <a:pt x="19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28"/>
          <p:cNvSpPr/>
          <p:nvPr/>
        </p:nvSpPr>
        <p:spPr>
          <a:xfrm flipH="1" rot="8291990">
            <a:off x="1402173" y="3944056"/>
            <a:ext cx="46844" cy="176988"/>
          </a:xfrm>
          <a:custGeom>
            <a:rect b="b" l="l" r="r" t="t"/>
            <a:pathLst>
              <a:path extrusionOk="0" h="869" w="230">
                <a:moveTo>
                  <a:pt x="98" y="0"/>
                </a:moveTo>
                <a:cubicBezTo>
                  <a:pt x="91" y="0"/>
                  <a:pt x="84" y="1"/>
                  <a:pt x="77" y="3"/>
                </a:cubicBezTo>
                <a:cubicBezTo>
                  <a:pt x="35" y="10"/>
                  <a:pt x="1" y="45"/>
                  <a:pt x="1" y="86"/>
                </a:cubicBezTo>
                <a:lnTo>
                  <a:pt x="1" y="93"/>
                </a:lnTo>
                <a:cubicBezTo>
                  <a:pt x="8" y="218"/>
                  <a:pt x="28" y="349"/>
                  <a:pt x="35" y="467"/>
                </a:cubicBezTo>
                <a:cubicBezTo>
                  <a:pt x="42" y="571"/>
                  <a:pt x="42" y="674"/>
                  <a:pt x="56" y="778"/>
                </a:cubicBezTo>
                <a:cubicBezTo>
                  <a:pt x="56" y="834"/>
                  <a:pt x="91" y="868"/>
                  <a:pt x="139" y="868"/>
                </a:cubicBezTo>
                <a:cubicBezTo>
                  <a:pt x="195" y="868"/>
                  <a:pt x="229" y="820"/>
                  <a:pt x="229" y="778"/>
                </a:cubicBezTo>
                <a:cubicBezTo>
                  <a:pt x="229" y="674"/>
                  <a:pt x="215" y="564"/>
                  <a:pt x="208" y="460"/>
                </a:cubicBezTo>
                <a:cubicBezTo>
                  <a:pt x="201" y="328"/>
                  <a:pt x="195" y="211"/>
                  <a:pt x="174" y="79"/>
                </a:cubicBezTo>
                <a:cubicBezTo>
                  <a:pt x="168" y="32"/>
                  <a:pt x="137" y="0"/>
                  <a:pt x="9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28"/>
          <p:cNvSpPr/>
          <p:nvPr/>
        </p:nvSpPr>
        <p:spPr>
          <a:xfrm flipH="1" rot="8291990">
            <a:off x="1254045" y="3790444"/>
            <a:ext cx="38086" cy="121998"/>
          </a:xfrm>
          <a:custGeom>
            <a:rect b="b" l="l" r="r" t="t"/>
            <a:pathLst>
              <a:path extrusionOk="0" h="599" w="187">
                <a:moveTo>
                  <a:pt x="104" y="0"/>
                </a:moveTo>
                <a:cubicBezTo>
                  <a:pt x="55" y="0"/>
                  <a:pt x="14" y="35"/>
                  <a:pt x="14" y="90"/>
                </a:cubicBezTo>
                <a:cubicBezTo>
                  <a:pt x="14" y="229"/>
                  <a:pt x="7" y="374"/>
                  <a:pt x="0" y="519"/>
                </a:cubicBezTo>
                <a:cubicBezTo>
                  <a:pt x="0" y="556"/>
                  <a:pt x="27" y="598"/>
                  <a:pt x="62" y="598"/>
                </a:cubicBezTo>
                <a:cubicBezTo>
                  <a:pt x="66" y="598"/>
                  <a:pt x="71" y="597"/>
                  <a:pt x="76" y="595"/>
                </a:cubicBezTo>
                <a:cubicBezTo>
                  <a:pt x="83" y="597"/>
                  <a:pt x="91" y="598"/>
                  <a:pt x="98" y="598"/>
                </a:cubicBezTo>
                <a:cubicBezTo>
                  <a:pt x="138" y="598"/>
                  <a:pt x="173" y="566"/>
                  <a:pt x="173" y="519"/>
                </a:cubicBezTo>
                <a:cubicBezTo>
                  <a:pt x="180" y="381"/>
                  <a:pt x="187" y="236"/>
                  <a:pt x="187" y="90"/>
                </a:cubicBezTo>
                <a:cubicBezTo>
                  <a:pt x="187" y="42"/>
                  <a:pt x="145" y="0"/>
                  <a:pt x="10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28"/>
          <p:cNvSpPr/>
          <p:nvPr/>
        </p:nvSpPr>
        <p:spPr>
          <a:xfrm>
            <a:off x="8583700" y="2337292"/>
            <a:ext cx="39837" cy="162428"/>
          </a:xfrm>
          <a:custGeom>
            <a:rect b="b" l="l" r="r" t="t"/>
            <a:pathLst>
              <a:path extrusionOk="0" h="791" w="194">
                <a:moveTo>
                  <a:pt x="97" y="1"/>
                </a:moveTo>
                <a:cubicBezTo>
                  <a:pt x="49" y="1"/>
                  <a:pt x="14" y="33"/>
                  <a:pt x="14" y="78"/>
                </a:cubicBezTo>
                <a:cubicBezTo>
                  <a:pt x="7" y="278"/>
                  <a:pt x="0" y="486"/>
                  <a:pt x="0" y="687"/>
                </a:cubicBezTo>
                <a:cubicBezTo>
                  <a:pt x="0" y="735"/>
                  <a:pt x="42" y="770"/>
                  <a:pt x="83" y="790"/>
                </a:cubicBezTo>
                <a:cubicBezTo>
                  <a:pt x="125" y="790"/>
                  <a:pt x="173" y="756"/>
                  <a:pt x="173" y="700"/>
                </a:cubicBezTo>
                <a:cubicBezTo>
                  <a:pt x="173" y="493"/>
                  <a:pt x="180" y="292"/>
                  <a:pt x="187" y="98"/>
                </a:cubicBezTo>
                <a:cubicBezTo>
                  <a:pt x="194" y="43"/>
                  <a:pt x="159" y="1"/>
                  <a:pt x="111" y="1"/>
                </a:cubicBezTo>
                <a:cubicBezTo>
                  <a:pt x="106" y="1"/>
                  <a:pt x="101" y="1"/>
                  <a:pt x="9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28"/>
          <p:cNvSpPr/>
          <p:nvPr/>
        </p:nvSpPr>
        <p:spPr>
          <a:xfrm>
            <a:off x="8586370" y="2601779"/>
            <a:ext cx="41480" cy="126698"/>
          </a:xfrm>
          <a:custGeom>
            <a:rect b="b" l="l" r="r" t="t"/>
            <a:pathLst>
              <a:path extrusionOk="0" h="617" w="202">
                <a:moveTo>
                  <a:pt x="91" y="1"/>
                </a:moveTo>
                <a:cubicBezTo>
                  <a:pt x="35" y="1"/>
                  <a:pt x="1" y="42"/>
                  <a:pt x="1" y="91"/>
                </a:cubicBezTo>
                <a:cubicBezTo>
                  <a:pt x="1" y="243"/>
                  <a:pt x="8" y="381"/>
                  <a:pt x="29" y="540"/>
                </a:cubicBezTo>
                <a:cubicBezTo>
                  <a:pt x="35" y="582"/>
                  <a:pt x="70" y="617"/>
                  <a:pt x="119" y="617"/>
                </a:cubicBezTo>
                <a:cubicBezTo>
                  <a:pt x="167" y="610"/>
                  <a:pt x="202" y="561"/>
                  <a:pt x="202" y="520"/>
                </a:cubicBezTo>
                <a:cubicBezTo>
                  <a:pt x="195" y="374"/>
                  <a:pt x="181" y="229"/>
                  <a:pt x="174" y="91"/>
                </a:cubicBezTo>
                <a:cubicBezTo>
                  <a:pt x="174" y="35"/>
                  <a:pt x="139" y="1"/>
                  <a:pt x="91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28"/>
          <p:cNvSpPr/>
          <p:nvPr/>
        </p:nvSpPr>
        <p:spPr>
          <a:xfrm>
            <a:off x="8593557" y="2108125"/>
            <a:ext cx="51336" cy="176186"/>
          </a:xfrm>
          <a:custGeom>
            <a:rect b="b" l="l" r="r" t="t"/>
            <a:pathLst>
              <a:path extrusionOk="0" h="858" w="250">
                <a:moveTo>
                  <a:pt x="155" y="0"/>
                </a:moveTo>
                <a:cubicBezTo>
                  <a:pt x="120" y="0"/>
                  <a:pt x="88" y="30"/>
                  <a:pt x="77" y="66"/>
                </a:cubicBezTo>
                <a:cubicBezTo>
                  <a:pt x="42" y="301"/>
                  <a:pt x="21" y="529"/>
                  <a:pt x="0" y="771"/>
                </a:cubicBezTo>
                <a:cubicBezTo>
                  <a:pt x="0" y="813"/>
                  <a:pt x="35" y="848"/>
                  <a:pt x="70" y="855"/>
                </a:cubicBezTo>
                <a:cubicBezTo>
                  <a:pt x="78" y="857"/>
                  <a:pt x="86" y="858"/>
                  <a:pt x="93" y="858"/>
                </a:cubicBezTo>
                <a:cubicBezTo>
                  <a:pt x="137" y="858"/>
                  <a:pt x="167" y="825"/>
                  <a:pt x="167" y="778"/>
                </a:cubicBezTo>
                <a:cubicBezTo>
                  <a:pt x="180" y="550"/>
                  <a:pt x="208" y="322"/>
                  <a:pt x="243" y="93"/>
                </a:cubicBezTo>
                <a:cubicBezTo>
                  <a:pt x="250" y="52"/>
                  <a:pt x="215" y="10"/>
                  <a:pt x="173" y="3"/>
                </a:cubicBezTo>
                <a:cubicBezTo>
                  <a:pt x="167" y="1"/>
                  <a:pt x="161" y="0"/>
                  <a:pt x="15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8"/>
          <p:cNvSpPr/>
          <p:nvPr/>
        </p:nvSpPr>
        <p:spPr>
          <a:xfrm>
            <a:off x="8601976" y="2814723"/>
            <a:ext cx="57086" cy="178239"/>
          </a:xfrm>
          <a:custGeom>
            <a:rect b="b" l="l" r="r" t="t"/>
            <a:pathLst>
              <a:path extrusionOk="0" h="868" w="278">
                <a:moveTo>
                  <a:pt x="95" y="1"/>
                </a:moveTo>
                <a:cubicBezTo>
                  <a:pt x="91" y="1"/>
                  <a:pt x="88" y="1"/>
                  <a:pt x="84" y="2"/>
                </a:cubicBezTo>
                <a:cubicBezTo>
                  <a:pt x="36" y="9"/>
                  <a:pt x="1" y="43"/>
                  <a:pt x="1" y="92"/>
                </a:cubicBezTo>
                <a:lnTo>
                  <a:pt x="1" y="106"/>
                </a:lnTo>
                <a:cubicBezTo>
                  <a:pt x="29" y="341"/>
                  <a:pt x="63" y="576"/>
                  <a:pt x="98" y="798"/>
                </a:cubicBezTo>
                <a:cubicBezTo>
                  <a:pt x="104" y="836"/>
                  <a:pt x="151" y="868"/>
                  <a:pt x="191" y="868"/>
                </a:cubicBezTo>
                <a:cubicBezTo>
                  <a:pt x="194" y="868"/>
                  <a:pt x="198" y="867"/>
                  <a:pt x="202" y="867"/>
                </a:cubicBezTo>
                <a:cubicBezTo>
                  <a:pt x="243" y="860"/>
                  <a:pt x="278" y="804"/>
                  <a:pt x="271" y="763"/>
                </a:cubicBezTo>
                <a:cubicBezTo>
                  <a:pt x="236" y="542"/>
                  <a:pt x="202" y="306"/>
                  <a:pt x="174" y="78"/>
                </a:cubicBezTo>
                <a:cubicBezTo>
                  <a:pt x="168" y="34"/>
                  <a:pt x="132" y="1"/>
                  <a:pt x="9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28"/>
          <p:cNvSpPr/>
          <p:nvPr/>
        </p:nvSpPr>
        <p:spPr>
          <a:xfrm>
            <a:off x="8630519" y="1896824"/>
            <a:ext cx="55648" cy="122796"/>
          </a:xfrm>
          <a:custGeom>
            <a:rect b="b" l="l" r="r" t="t"/>
            <a:pathLst>
              <a:path extrusionOk="0" h="598" w="271">
                <a:moveTo>
                  <a:pt x="181" y="0"/>
                </a:moveTo>
                <a:cubicBezTo>
                  <a:pt x="142" y="0"/>
                  <a:pt x="97" y="27"/>
                  <a:pt x="90" y="70"/>
                </a:cubicBezTo>
                <a:cubicBezTo>
                  <a:pt x="63" y="209"/>
                  <a:pt x="28" y="354"/>
                  <a:pt x="0" y="493"/>
                </a:cubicBezTo>
                <a:lnTo>
                  <a:pt x="0" y="513"/>
                </a:lnTo>
                <a:cubicBezTo>
                  <a:pt x="0" y="555"/>
                  <a:pt x="28" y="589"/>
                  <a:pt x="70" y="596"/>
                </a:cubicBezTo>
                <a:cubicBezTo>
                  <a:pt x="74" y="597"/>
                  <a:pt x="79" y="597"/>
                  <a:pt x="84" y="597"/>
                </a:cubicBezTo>
                <a:cubicBezTo>
                  <a:pt x="132" y="597"/>
                  <a:pt x="167" y="565"/>
                  <a:pt x="173" y="527"/>
                </a:cubicBezTo>
                <a:cubicBezTo>
                  <a:pt x="201" y="382"/>
                  <a:pt x="229" y="243"/>
                  <a:pt x="263" y="105"/>
                </a:cubicBezTo>
                <a:cubicBezTo>
                  <a:pt x="270" y="63"/>
                  <a:pt x="236" y="8"/>
                  <a:pt x="194" y="1"/>
                </a:cubicBezTo>
                <a:cubicBezTo>
                  <a:pt x="190" y="0"/>
                  <a:pt x="186" y="0"/>
                  <a:pt x="18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28"/>
          <p:cNvSpPr/>
          <p:nvPr/>
        </p:nvSpPr>
        <p:spPr>
          <a:xfrm>
            <a:off x="8637706" y="3042042"/>
            <a:ext cx="64068" cy="157089"/>
          </a:xfrm>
          <a:custGeom>
            <a:rect b="b" l="l" r="r" t="t"/>
            <a:pathLst>
              <a:path extrusionOk="0" h="765" w="312">
                <a:moveTo>
                  <a:pt x="84" y="1"/>
                </a:moveTo>
                <a:cubicBezTo>
                  <a:pt x="79" y="1"/>
                  <a:pt x="74" y="1"/>
                  <a:pt x="69" y="2"/>
                </a:cubicBezTo>
                <a:cubicBezTo>
                  <a:pt x="28" y="9"/>
                  <a:pt x="0" y="44"/>
                  <a:pt x="0" y="92"/>
                </a:cubicBezTo>
                <a:cubicBezTo>
                  <a:pt x="0" y="99"/>
                  <a:pt x="14" y="106"/>
                  <a:pt x="14" y="106"/>
                </a:cubicBezTo>
                <a:cubicBezTo>
                  <a:pt x="48" y="306"/>
                  <a:pt x="90" y="507"/>
                  <a:pt x="138" y="701"/>
                </a:cubicBezTo>
                <a:cubicBezTo>
                  <a:pt x="151" y="738"/>
                  <a:pt x="191" y="764"/>
                  <a:pt x="229" y="764"/>
                </a:cubicBezTo>
                <a:cubicBezTo>
                  <a:pt x="234" y="764"/>
                  <a:pt x="238" y="764"/>
                  <a:pt x="242" y="763"/>
                </a:cubicBezTo>
                <a:cubicBezTo>
                  <a:pt x="291" y="756"/>
                  <a:pt x="311" y="701"/>
                  <a:pt x="304" y="659"/>
                </a:cubicBezTo>
                <a:cubicBezTo>
                  <a:pt x="263" y="459"/>
                  <a:pt x="221" y="272"/>
                  <a:pt x="173" y="71"/>
                </a:cubicBezTo>
                <a:cubicBezTo>
                  <a:pt x="167" y="28"/>
                  <a:pt x="127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28"/>
          <p:cNvSpPr/>
          <p:nvPr/>
        </p:nvSpPr>
        <p:spPr>
          <a:xfrm>
            <a:off x="8684525" y="1641783"/>
            <a:ext cx="74130" cy="153803"/>
          </a:xfrm>
          <a:custGeom>
            <a:rect b="b" l="l" r="r" t="t"/>
            <a:pathLst>
              <a:path extrusionOk="0" h="749" w="361">
                <a:moveTo>
                  <a:pt x="262" y="0"/>
                </a:moveTo>
                <a:cubicBezTo>
                  <a:pt x="226" y="0"/>
                  <a:pt x="197" y="20"/>
                  <a:pt x="180" y="53"/>
                </a:cubicBezTo>
                <a:cubicBezTo>
                  <a:pt x="153" y="143"/>
                  <a:pt x="118" y="226"/>
                  <a:pt x="97" y="323"/>
                </a:cubicBezTo>
                <a:cubicBezTo>
                  <a:pt x="63" y="427"/>
                  <a:pt x="28" y="530"/>
                  <a:pt x="0" y="634"/>
                </a:cubicBezTo>
                <a:lnTo>
                  <a:pt x="0" y="662"/>
                </a:lnTo>
                <a:cubicBezTo>
                  <a:pt x="0" y="696"/>
                  <a:pt x="14" y="731"/>
                  <a:pt x="56" y="745"/>
                </a:cubicBezTo>
                <a:cubicBezTo>
                  <a:pt x="64" y="747"/>
                  <a:pt x="73" y="749"/>
                  <a:pt x="81" y="749"/>
                </a:cubicBezTo>
                <a:cubicBezTo>
                  <a:pt x="118" y="749"/>
                  <a:pt x="148" y="724"/>
                  <a:pt x="160" y="690"/>
                </a:cubicBezTo>
                <a:cubicBezTo>
                  <a:pt x="194" y="593"/>
                  <a:pt x="222" y="489"/>
                  <a:pt x="256" y="385"/>
                </a:cubicBezTo>
                <a:cubicBezTo>
                  <a:pt x="284" y="295"/>
                  <a:pt x="319" y="205"/>
                  <a:pt x="346" y="115"/>
                </a:cubicBezTo>
                <a:cubicBezTo>
                  <a:pt x="360" y="67"/>
                  <a:pt x="333" y="25"/>
                  <a:pt x="291" y="4"/>
                </a:cubicBezTo>
                <a:cubicBezTo>
                  <a:pt x="281" y="2"/>
                  <a:pt x="271" y="0"/>
                  <a:pt x="262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28"/>
          <p:cNvSpPr/>
          <p:nvPr/>
        </p:nvSpPr>
        <p:spPr>
          <a:xfrm>
            <a:off x="8704444" y="3300984"/>
            <a:ext cx="64068" cy="120948"/>
          </a:xfrm>
          <a:custGeom>
            <a:rect b="b" l="l" r="r" t="t"/>
            <a:pathLst>
              <a:path extrusionOk="0" h="589" w="312">
                <a:moveTo>
                  <a:pt x="88" y="0"/>
                </a:moveTo>
                <a:cubicBezTo>
                  <a:pt x="78" y="0"/>
                  <a:pt x="67" y="3"/>
                  <a:pt x="56" y="7"/>
                </a:cubicBezTo>
                <a:cubicBezTo>
                  <a:pt x="21" y="21"/>
                  <a:pt x="0" y="56"/>
                  <a:pt x="0" y="90"/>
                </a:cubicBezTo>
                <a:lnTo>
                  <a:pt x="0" y="118"/>
                </a:lnTo>
                <a:cubicBezTo>
                  <a:pt x="35" y="257"/>
                  <a:pt x="83" y="395"/>
                  <a:pt x="125" y="533"/>
                </a:cubicBezTo>
                <a:cubicBezTo>
                  <a:pt x="141" y="565"/>
                  <a:pt x="173" y="589"/>
                  <a:pt x="209" y="589"/>
                </a:cubicBezTo>
                <a:cubicBezTo>
                  <a:pt x="220" y="589"/>
                  <a:pt x="231" y="587"/>
                  <a:pt x="242" y="582"/>
                </a:cubicBezTo>
                <a:cubicBezTo>
                  <a:pt x="284" y="568"/>
                  <a:pt x="312" y="513"/>
                  <a:pt x="291" y="471"/>
                </a:cubicBezTo>
                <a:cubicBezTo>
                  <a:pt x="249" y="340"/>
                  <a:pt x="208" y="201"/>
                  <a:pt x="159" y="63"/>
                </a:cubicBezTo>
                <a:cubicBezTo>
                  <a:pt x="154" y="25"/>
                  <a:pt x="124" y="0"/>
                  <a:pt x="8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28"/>
          <p:cNvSpPr/>
          <p:nvPr/>
        </p:nvSpPr>
        <p:spPr>
          <a:xfrm>
            <a:off x="8749826" y="1425758"/>
            <a:ext cx="91173" cy="168178"/>
          </a:xfrm>
          <a:custGeom>
            <a:rect b="b" l="l" r="r" t="t"/>
            <a:pathLst>
              <a:path extrusionOk="0" h="819" w="444">
                <a:moveTo>
                  <a:pt x="338" y="0"/>
                </a:moveTo>
                <a:cubicBezTo>
                  <a:pt x="305" y="0"/>
                  <a:pt x="274" y="23"/>
                  <a:pt x="264" y="53"/>
                </a:cubicBezTo>
                <a:cubicBezTo>
                  <a:pt x="174" y="268"/>
                  <a:pt x="91" y="496"/>
                  <a:pt x="8" y="703"/>
                </a:cubicBezTo>
                <a:cubicBezTo>
                  <a:pt x="1" y="710"/>
                  <a:pt x="1" y="717"/>
                  <a:pt x="1" y="731"/>
                </a:cubicBezTo>
                <a:cubicBezTo>
                  <a:pt x="1" y="759"/>
                  <a:pt x="21" y="800"/>
                  <a:pt x="56" y="814"/>
                </a:cubicBezTo>
                <a:cubicBezTo>
                  <a:pt x="65" y="817"/>
                  <a:pt x="73" y="818"/>
                  <a:pt x="82" y="818"/>
                </a:cubicBezTo>
                <a:cubicBezTo>
                  <a:pt x="116" y="818"/>
                  <a:pt x="150" y="797"/>
                  <a:pt x="167" y="759"/>
                </a:cubicBezTo>
                <a:cubicBezTo>
                  <a:pt x="243" y="558"/>
                  <a:pt x="333" y="337"/>
                  <a:pt x="416" y="122"/>
                </a:cubicBezTo>
                <a:cubicBezTo>
                  <a:pt x="444" y="81"/>
                  <a:pt x="416" y="25"/>
                  <a:pt x="374" y="11"/>
                </a:cubicBezTo>
                <a:cubicBezTo>
                  <a:pt x="363" y="4"/>
                  <a:pt x="350" y="0"/>
                  <a:pt x="33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28"/>
          <p:cNvSpPr/>
          <p:nvPr/>
        </p:nvSpPr>
        <p:spPr>
          <a:xfrm>
            <a:off x="8772619" y="3503251"/>
            <a:ext cx="92611" cy="165713"/>
          </a:xfrm>
          <a:custGeom>
            <a:rect b="b" l="l" r="r" t="t"/>
            <a:pathLst>
              <a:path extrusionOk="0" h="807" w="451">
                <a:moveTo>
                  <a:pt x="82" y="1"/>
                </a:moveTo>
                <a:cubicBezTo>
                  <a:pt x="73" y="1"/>
                  <a:pt x="64" y="2"/>
                  <a:pt x="56" y="5"/>
                </a:cubicBezTo>
                <a:cubicBezTo>
                  <a:pt x="21" y="12"/>
                  <a:pt x="0" y="47"/>
                  <a:pt x="0" y="81"/>
                </a:cubicBezTo>
                <a:cubicBezTo>
                  <a:pt x="0" y="95"/>
                  <a:pt x="0" y="109"/>
                  <a:pt x="14" y="116"/>
                </a:cubicBezTo>
                <a:cubicBezTo>
                  <a:pt x="97" y="337"/>
                  <a:pt x="187" y="552"/>
                  <a:pt x="277" y="759"/>
                </a:cubicBezTo>
                <a:cubicBezTo>
                  <a:pt x="293" y="791"/>
                  <a:pt x="324" y="806"/>
                  <a:pt x="356" y="806"/>
                </a:cubicBezTo>
                <a:cubicBezTo>
                  <a:pt x="367" y="806"/>
                  <a:pt x="378" y="804"/>
                  <a:pt x="388" y="801"/>
                </a:cubicBezTo>
                <a:cubicBezTo>
                  <a:pt x="436" y="787"/>
                  <a:pt x="450" y="732"/>
                  <a:pt x="436" y="690"/>
                </a:cubicBezTo>
                <a:cubicBezTo>
                  <a:pt x="340" y="483"/>
                  <a:pt x="250" y="275"/>
                  <a:pt x="167" y="60"/>
                </a:cubicBezTo>
                <a:cubicBezTo>
                  <a:pt x="150" y="22"/>
                  <a:pt x="116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28"/>
          <p:cNvSpPr/>
          <p:nvPr/>
        </p:nvSpPr>
        <p:spPr>
          <a:xfrm>
            <a:off x="8850856" y="1230884"/>
            <a:ext cx="75362" cy="115199"/>
          </a:xfrm>
          <a:custGeom>
            <a:rect b="b" l="l" r="r" t="t"/>
            <a:pathLst>
              <a:path extrusionOk="0" h="561" w="367">
                <a:moveTo>
                  <a:pt x="273" y="0"/>
                </a:moveTo>
                <a:cubicBezTo>
                  <a:pt x="239" y="0"/>
                  <a:pt x="204" y="17"/>
                  <a:pt x="194" y="54"/>
                </a:cubicBezTo>
                <a:lnTo>
                  <a:pt x="14" y="441"/>
                </a:lnTo>
                <a:cubicBezTo>
                  <a:pt x="0" y="448"/>
                  <a:pt x="0" y="469"/>
                  <a:pt x="0" y="476"/>
                </a:cubicBezTo>
                <a:cubicBezTo>
                  <a:pt x="0" y="511"/>
                  <a:pt x="21" y="538"/>
                  <a:pt x="55" y="552"/>
                </a:cubicBezTo>
                <a:cubicBezTo>
                  <a:pt x="67" y="558"/>
                  <a:pt x="79" y="560"/>
                  <a:pt x="91" y="560"/>
                </a:cubicBezTo>
                <a:cubicBezTo>
                  <a:pt x="124" y="560"/>
                  <a:pt x="156" y="541"/>
                  <a:pt x="166" y="511"/>
                </a:cubicBezTo>
                <a:lnTo>
                  <a:pt x="346" y="123"/>
                </a:lnTo>
                <a:cubicBezTo>
                  <a:pt x="367" y="75"/>
                  <a:pt x="346" y="26"/>
                  <a:pt x="305" y="5"/>
                </a:cubicBezTo>
                <a:cubicBezTo>
                  <a:pt x="294" y="2"/>
                  <a:pt x="284" y="0"/>
                  <a:pt x="2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28"/>
          <p:cNvSpPr/>
          <p:nvPr/>
        </p:nvSpPr>
        <p:spPr>
          <a:xfrm>
            <a:off x="8865025" y="3714347"/>
            <a:ext cx="96717" cy="147848"/>
          </a:xfrm>
          <a:custGeom>
            <a:rect b="b" l="l" r="r" t="t"/>
            <a:pathLst>
              <a:path extrusionOk="0" h="720" w="471">
                <a:moveTo>
                  <a:pt x="90" y="0"/>
                </a:moveTo>
                <a:cubicBezTo>
                  <a:pt x="78" y="0"/>
                  <a:pt x="67" y="3"/>
                  <a:pt x="56" y="8"/>
                </a:cubicBezTo>
                <a:cubicBezTo>
                  <a:pt x="21" y="22"/>
                  <a:pt x="0" y="50"/>
                  <a:pt x="0" y="84"/>
                </a:cubicBezTo>
                <a:cubicBezTo>
                  <a:pt x="0" y="105"/>
                  <a:pt x="14" y="112"/>
                  <a:pt x="0" y="126"/>
                </a:cubicBezTo>
                <a:cubicBezTo>
                  <a:pt x="97" y="320"/>
                  <a:pt x="194" y="500"/>
                  <a:pt x="284" y="673"/>
                </a:cubicBezTo>
                <a:cubicBezTo>
                  <a:pt x="303" y="701"/>
                  <a:pt x="335" y="720"/>
                  <a:pt x="367" y="720"/>
                </a:cubicBezTo>
                <a:cubicBezTo>
                  <a:pt x="381" y="720"/>
                  <a:pt x="396" y="716"/>
                  <a:pt x="409" y="707"/>
                </a:cubicBezTo>
                <a:cubicBezTo>
                  <a:pt x="450" y="680"/>
                  <a:pt x="471" y="631"/>
                  <a:pt x="443" y="590"/>
                </a:cubicBezTo>
                <a:cubicBezTo>
                  <a:pt x="346" y="417"/>
                  <a:pt x="256" y="230"/>
                  <a:pt x="166" y="50"/>
                </a:cubicBezTo>
                <a:cubicBezTo>
                  <a:pt x="151" y="19"/>
                  <a:pt x="121" y="0"/>
                  <a:pt x="90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8"/>
          <p:cNvSpPr/>
          <p:nvPr/>
        </p:nvSpPr>
        <p:spPr>
          <a:xfrm>
            <a:off x="8953119" y="991655"/>
            <a:ext cx="95280" cy="147848"/>
          </a:xfrm>
          <a:custGeom>
            <a:rect b="b" l="l" r="r" t="t"/>
            <a:pathLst>
              <a:path extrusionOk="0" h="720" w="464">
                <a:moveTo>
                  <a:pt x="358" y="1"/>
                </a:moveTo>
                <a:cubicBezTo>
                  <a:pt x="329" y="1"/>
                  <a:pt x="302" y="18"/>
                  <a:pt x="284" y="49"/>
                </a:cubicBezTo>
                <a:cubicBezTo>
                  <a:pt x="187" y="222"/>
                  <a:pt x="104" y="402"/>
                  <a:pt x="7" y="582"/>
                </a:cubicBezTo>
                <a:cubicBezTo>
                  <a:pt x="0" y="603"/>
                  <a:pt x="0" y="610"/>
                  <a:pt x="0" y="624"/>
                </a:cubicBezTo>
                <a:cubicBezTo>
                  <a:pt x="0" y="665"/>
                  <a:pt x="14" y="686"/>
                  <a:pt x="49" y="707"/>
                </a:cubicBezTo>
                <a:cubicBezTo>
                  <a:pt x="60" y="715"/>
                  <a:pt x="73" y="719"/>
                  <a:pt x="86" y="719"/>
                </a:cubicBezTo>
                <a:cubicBezTo>
                  <a:pt x="115" y="719"/>
                  <a:pt x="145" y="701"/>
                  <a:pt x="159" y="672"/>
                </a:cubicBezTo>
                <a:cubicBezTo>
                  <a:pt x="249" y="485"/>
                  <a:pt x="346" y="312"/>
                  <a:pt x="436" y="132"/>
                </a:cubicBezTo>
                <a:cubicBezTo>
                  <a:pt x="464" y="91"/>
                  <a:pt x="450" y="42"/>
                  <a:pt x="402" y="15"/>
                </a:cubicBezTo>
                <a:cubicBezTo>
                  <a:pt x="387" y="5"/>
                  <a:pt x="372" y="1"/>
                  <a:pt x="35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28"/>
          <p:cNvSpPr/>
          <p:nvPr/>
        </p:nvSpPr>
        <p:spPr>
          <a:xfrm>
            <a:off x="8995626" y="3947827"/>
            <a:ext cx="87066" cy="110270"/>
          </a:xfrm>
          <a:custGeom>
            <a:rect b="b" l="l" r="r" t="t"/>
            <a:pathLst>
              <a:path extrusionOk="0" h="537" w="424">
                <a:moveTo>
                  <a:pt x="85" y="0"/>
                </a:moveTo>
                <a:cubicBezTo>
                  <a:pt x="71" y="0"/>
                  <a:pt x="56" y="4"/>
                  <a:pt x="42" y="13"/>
                </a:cubicBezTo>
                <a:cubicBezTo>
                  <a:pt x="15" y="20"/>
                  <a:pt x="1" y="55"/>
                  <a:pt x="1" y="82"/>
                </a:cubicBezTo>
                <a:cubicBezTo>
                  <a:pt x="1" y="96"/>
                  <a:pt x="8" y="117"/>
                  <a:pt x="15" y="131"/>
                </a:cubicBezTo>
                <a:lnTo>
                  <a:pt x="250" y="498"/>
                </a:lnTo>
                <a:cubicBezTo>
                  <a:pt x="268" y="524"/>
                  <a:pt x="294" y="537"/>
                  <a:pt x="322" y="537"/>
                </a:cubicBezTo>
                <a:cubicBezTo>
                  <a:pt x="337" y="537"/>
                  <a:pt x="353" y="533"/>
                  <a:pt x="368" y="525"/>
                </a:cubicBezTo>
                <a:cubicBezTo>
                  <a:pt x="416" y="498"/>
                  <a:pt x="423" y="442"/>
                  <a:pt x="395" y="401"/>
                </a:cubicBezTo>
                <a:lnTo>
                  <a:pt x="160" y="41"/>
                </a:lnTo>
                <a:cubicBezTo>
                  <a:pt x="146" y="17"/>
                  <a:pt x="116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8"/>
          <p:cNvSpPr/>
          <p:nvPr/>
        </p:nvSpPr>
        <p:spPr>
          <a:xfrm>
            <a:off x="9052507" y="789389"/>
            <a:ext cx="108217" cy="161401"/>
          </a:xfrm>
          <a:custGeom>
            <a:rect b="b" l="l" r="r" t="t"/>
            <a:pathLst>
              <a:path extrusionOk="0" h="786" w="527">
                <a:moveTo>
                  <a:pt x="423" y="1"/>
                </a:moveTo>
                <a:cubicBezTo>
                  <a:pt x="392" y="1"/>
                  <a:pt x="361" y="16"/>
                  <a:pt x="347" y="45"/>
                </a:cubicBezTo>
                <a:cubicBezTo>
                  <a:pt x="229" y="245"/>
                  <a:pt x="118" y="453"/>
                  <a:pt x="8" y="654"/>
                </a:cubicBezTo>
                <a:cubicBezTo>
                  <a:pt x="1" y="668"/>
                  <a:pt x="1" y="681"/>
                  <a:pt x="1" y="695"/>
                </a:cubicBezTo>
                <a:cubicBezTo>
                  <a:pt x="1" y="723"/>
                  <a:pt x="8" y="758"/>
                  <a:pt x="49" y="771"/>
                </a:cubicBezTo>
                <a:cubicBezTo>
                  <a:pt x="63" y="781"/>
                  <a:pt x="79" y="785"/>
                  <a:pt x="95" y="785"/>
                </a:cubicBezTo>
                <a:cubicBezTo>
                  <a:pt x="125" y="785"/>
                  <a:pt x="156" y="769"/>
                  <a:pt x="174" y="737"/>
                </a:cubicBezTo>
                <a:cubicBezTo>
                  <a:pt x="278" y="543"/>
                  <a:pt x="388" y="335"/>
                  <a:pt x="499" y="135"/>
                </a:cubicBezTo>
                <a:cubicBezTo>
                  <a:pt x="527" y="93"/>
                  <a:pt x="506" y="38"/>
                  <a:pt x="464" y="10"/>
                </a:cubicBezTo>
                <a:cubicBezTo>
                  <a:pt x="452" y="4"/>
                  <a:pt x="437" y="1"/>
                  <a:pt x="42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28"/>
          <p:cNvSpPr/>
          <p:nvPr/>
        </p:nvSpPr>
        <p:spPr>
          <a:xfrm>
            <a:off x="9116575" y="4123193"/>
            <a:ext cx="123823" cy="146822"/>
          </a:xfrm>
          <a:custGeom>
            <a:rect b="b" l="l" r="r" t="t"/>
            <a:pathLst>
              <a:path extrusionOk="0" h="715" w="603">
                <a:moveTo>
                  <a:pt x="85" y="0"/>
                </a:moveTo>
                <a:cubicBezTo>
                  <a:pt x="67" y="0"/>
                  <a:pt x="49" y="6"/>
                  <a:pt x="35" y="17"/>
                </a:cubicBezTo>
                <a:cubicBezTo>
                  <a:pt x="7" y="31"/>
                  <a:pt x="0" y="59"/>
                  <a:pt x="0" y="86"/>
                </a:cubicBezTo>
                <a:cubicBezTo>
                  <a:pt x="0" y="107"/>
                  <a:pt x="0" y="128"/>
                  <a:pt x="14" y="128"/>
                </a:cubicBezTo>
                <a:cubicBezTo>
                  <a:pt x="146" y="301"/>
                  <a:pt x="284" y="481"/>
                  <a:pt x="436" y="682"/>
                </a:cubicBezTo>
                <a:cubicBezTo>
                  <a:pt x="451" y="704"/>
                  <a:pt x="477" y="715"/>
                  <a:pt x="503" y="715"/>
                </a:cubicBezTo>
                <a:cubicBezTo>
                  <a:pt x="524" y="715"/>
                  <a:pt x="545" y="708"/>
                  <a:pt x="561" y="695"/>
                </a:cubicBezTo>
                <a:cubicBezTo>
                  <a:pt x="602" y="675"/>
                  <a:pt x="602" y="612"/>
                  <a:pt x="575" y="578"/>
                </a:cubicBezTo>
                <a:cubicBezTo>
                  <a:pt x="422" y="377"/>
                  <a:pt x="284" y="204"/>
                  <a:pt x="152" y="31"/>
                </a:cubicBezTo>
                <a:cubicBezTo>
                  <a:pt x="136" y="11"/>
                  <a:pt x="111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28"/>
          <p:cNvSpPr/>
          <p:nvPr/>
        </p:nvSpPr>
        <p:spPr>
          <a:xfrm>
            <a:off x="9180438" y="602523"/>
            <a:ext cx="81317" cy="115609"/>
          </a:xfrm>
          <a:custGeom>
            <a:rect b="b" l="l" r="r" t="t"/>
            <a:pathLst>
              <a:path extrusionOk="0" h="563" w="396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9"/>
          <p:cNvGrpSpPr/>
          <p:nvPr/>
        </p:nvGrpSpPr>
        <p:grpSpPr>
          <a:xfrm rot="5400000">
            <a:off x="6604232" y="2621790"/>
            <a:ext cx="1409438" cy="3634001"/>
            <a:chOff x="860625" y="-224253"/>
            <a:chExt cx="1240048" cy="3196975"/>
          </a:xfrm>
        </p:grpSpPr>
        <p:sp>
          <p:nvSpPr>
            <p:cNvPr id="460" name="Google Shape;460;p29"/>
            <p:cNvSpPr/>
            <p:nvPr/>
          </p:nvSpPr>
          <p:spPr>
            <a:xfrm>
              <a:off x="860625" y="227880"/>
              <a:ext cx="40892" cy="166731"/>
            </a:xfrm>
            <a:custGeom>
              <a:rect b="b" l="l" r="r" t="t"/>
              <a:pathLst>
                <a:path extrusionOk="0" h="791" w="194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9"/>
            <p:cNvSpPr/>
            <p:nvPr/>
          </p:nvSpPr>
          <p:spPr>
            <a:xfrm>
              <a:off x="863365" y="499371"/>
              <a:ext cx="42579" cy="130054"/>
            </a:xfrm>
            <a:custGeom>
              <a:rect b="b" l="l" r="r" t="t"/>
              <a:pathLst>
                <a:path extrusionOk="0" h="617" w="202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9"/>
            <p:cNvSpPr/>
            <p:nvPr/>
          </p:nvSpPr>
          <p:spPr>
            <a:xfrm>
              <a:off x="870743" y="-7356"/>
              <a:ext cx="52696" cy="180854"/>
            </a:xfrm>
            <a:custGeom>
              <a:rect b="b" l="l" r="r" t="t"/>
              <a:pathLst>
                <a:path extrusionOk="0" h="858" w="25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9"/>
            <p:cNvSpPr/>
            <p:nvPr/>
          </p:nvSpPr>
          <p:spPr>
            <a:xfrm>
              <a:off x="879385" y="717955"/>
              <a:ext cx="58598" cy="182961"/>
            </a:xfrm>
            <a:custGeom>
              <a:rect b="b" l="l" r="r" t="t"/>
              <a:pathLst>
                <a:path extrusionOk="0" h="868" w="278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9"/>
            <p:cNvSpPr/>
            <p:nvPr/>
          </p:nvSpPr>
          <p:spPr>
            <a:xfrm>
              <a:off x="908684" y="-224253"/>
              <a:ext cx="57123" cy="126049"/>
            </a:xfrm>
            <a:custGeom>
              <a:rect b="b" l="l" r="r" t="t"/>
              <a:pathLst>
                <a:path extrusionOk="0" h="598" w="271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9"/>
            <p:cNvSpPr/>
            <p:nvPr/>
          </p:nvSpPr>
          <p:spPr>
            <a:xfrm>
              <a:off x="916061" y="951294"/>
              <a:ext cx="65765" cy="161251"/>
            </a:xfrm>
            <a:custGeom>
              <a:rect b="b" l="l" r="r" t="t"/>
              <a:pathLst>
                <a:path extrusionOk="0" h="765" w="312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9"/>
            <p:cNvSpPr/>
            <p:nvPr/>
          </p:nvSpPr>
          <p:spPr>
            <a:xfrm>
              <a:off x="984567" y="1217094"/>
              <a:ext cx="65765" cy="124152"/>
            </a:xfrm>
            <a:custGeom>
              <a:rect b="b" l="l" r="r" t="t"/>
              <a:pathLst>
                <a:path extrusionOk="0" h="589" w="312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9"/>
            <p:cNvSpPr/>
            <p:nvPr/>
          </p:nvSpPr>
          <p:spPr>
            <a:xfrm>
              <a:off x="1054547" y="1424717"/>
              <a:ext cx="95064" cy="170103"/>
            </a:xfrm>
            <a:custGeom>
              <a:rect b="b" l="l" r="r" t="t"/>
              <a:pathLst>
                <a:path extrusionOk="0" h="807" w="451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9"/>
            <p:cNvSpPr/>
            <p:nvPr/>
          </p:nvSpPr>
          <p:spPr>
            <a:xfrm>
              <a:off x="1149400" y="1641404"/>
              <a:ext cx="99280" cy="151765"/>
            </a:xfrm>
            <a:custGeom>
              <a:rect b="b" l="l" r="r" t="t"/>
              <a:pathLst>
                <a:path extrusionOk="0" h="720" w="471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9"/>
            <p:cNvSpPr/>
            <p:nvPr/>
          </p:nvSpPr>
          <p:spPr>
            <a:xfrm>
              <a:off x="1283460" y="1881066"/>
              <a:ext cx="89373" cy="113192"/>
            </a:xfrm>
            <a:custGeom>
              <a:rect b="b" l="l" r="r" t="t"/>
              <a:pathLst>
                <a:path extrusionOk="0" h="537" w="424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9"/>
            <p:cNvSpPr/>
            <p:nvPr/>
          </p:nvSpPr>
          <p:spPr>
            <a:xfrm>
              <a:off x="1407612" y="2061077"/>
              <a:ext cx="127103" cy="150711"/>
            </a:xfrm>
            <a:custGeom>
              <a:rect b="b" l="l" r="r" t="t"/>
              <a:pathLst>
                <a:path extrusionOk="0" h="715" w="603">
                  <a:moveTo>
                    <a:pt x="85" y="0"/>
                  </a:moveTo>
                  <a:cubicBezTo>
                    <a:pt x="67" y="0"/>
                    <a:pt x="49" y="6"/>
                    <a:pt x="35" y="17"/>
                  </a:cubicBezTo>
                  <a:cubicBezTo>
                    <a:pt x="7" y="31"/>
                    <a:pt x="0" y="59"/>
                    <a:pt x="0" y="86"/>
                  </a:cubicBezTo>
                  <a:cubicBezTo>
                    <a:pt x="0" y="107"/>
                    <a:pt x="0" y="128"/>
                    <a:pt x="14" y="128"/>
                  </a:cubicBezTo>
                  <a:cubicBezTo>
                    <a:pt x="146" y="301"/>
                    <a:pt x="284" y="481"/>
                    <a:pt x="436" y="682"/>
                  </a:cubicBezTo>
                  <a:cubicBezTo>
                    <a:pt x="451" y="704"/>
                    <a:pt x="477" y="715"/>
                    <a:pt x="503" y="715"/>
                  </a:cubicBezTo>
                  <a:cubicBezTo>
                    <a:pt x="524" y="715"/>
                    <a:pt x="545" y="708"/>
                    <a:pt x="561" y="695"/>
                  </a:cubicBezTo>
                  <a:cubicBezTo>
                    <a:pt x="602" y="675"/>
                    <a:pt x="602" y="612"/>
                    <a:pt x="575" y="578"/>
                  </a:cubicBezTo>
                  <a:cubicBezTo>
                    <a:pt x="422" y="377"/>
                    <a:pt x="284" y="204"/>
                    <a:pt x="152" y="31"/>
                  </a:cubicBezTo>
                  <a:cubicBezTo>
                    <a:pt x="136" y="11"/>
                    <a:pt x="111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9"/>
            <p:cNvSpPr/>
            <p:nvPr/>
          </p:nvSpPr>
          <p:spPr>
            <a:xfrm>
              <a:off x="1553475" y="2248254"/>
              <a:ext cx="119726" cy="134481"/>
            </a:xfrm>
            <a:custGeom>
              <a:rect b="b" l="l" r="r" t="t"/>
              <a:pathLst>
                <a:path extrusionOk="0" h="638" w="568">
                  <a:moveTo>
                    <a:pt x="88" y="1"/>
                  </a:moveTo>
                  <a:cubicBezTo>
                    <a:pt x="69" y="1"/>
                    <a:pt x="50" y="6"/>
                    <a:pt x="35" y="15"/>
                  </a:cubicBezTo>
                  <a:cubicBezTo>
                    <a:pt x="7" y="36"/>
                    <a:pt x="0" y="63"/>
                    <a:pt x="0" y="84"/>
                  </a:cubicBezTo>
                  <a:cubicBezTo>
                    <a:pt x="0" y="105"/>
                    <a:pt x="7" y="119"/>
                    <a:pt x="14" y="140"/>
                  </a:cubicBezTo>
                  <a:lnTo>
                    <a:pt x="402" y="603"/>
                  </a:lnTo>
                  <a:cubicBezTo>
                    <a:pt x="418" y="624"/>
                    <a:pt x="447" y="637"/>
                    <a:pt x="475" y="637"/>
                  </a:cubicBezTo>
                  <a:cubicBezTo>
                    <a:pt x="494" y="637"/>
                    <a:pt x="512" y="631"/>
                    <a:pt x="526" y="617"/>
                  </a:cubicBezTo>
                  <a:cubicBezTo>
                    <a:pt x="561" y="589"/>
                    <a:pt x="568" y="527"/>
                    <a:pt x="533" y="493"/>
                  </a:cubicBezTo>
                  <a:cubicBezTo>
                    <a:pt x="415" y="340"/>
                    <a:pt x="284" y="181"/>
                    <a:pt x="152" y="29"/>
                  </a:cubicBezTo>
                  <a:cubicBezTo>
                    <a:pt x="137" y="9"/>
                    <a:pt x="112" y="1"/>
                    <a:pt x="8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9"/>
            <p:cNvSpPr/>
            <p:nvPr/>
          </p:nvSpPr>
          <p:spPr>
            <a:xfrm>
              <a:off x="1725476" y="2459882"/>
              <a:ext cx="98015" cy="106236"/>
            </a:xfrm>
            <a:custGeom>
              <a:rect b="b" l="l" r="r" t="t"/>
              <a:pathLst>
                <a:path extrusionOk="0" h="504" w="465">
                  <a:moveTo>
                    <a:pt x="91" y="0"/>
                  </a:moveTo>
                  <a:cubicBezTo>
                    <a:pt x="71" y="0"/>
                    <a:pt x="51" y="5"/>
                    <a:pt x="35" y="14"/>
                  </a:cubicBezTo>
                  <a:cubicBezTo>
                    <a:pt x="8" y="35"/>
                    <a:pt x="1" y="63"/>
                    <a:pt x="1" y="84"/>
                  </a:cubicBezTo>
                  <a:cubicBezTo>
                    <a:pt x="1" y="104"/>
                    <a:pt x="15" y="118"/>
                    <a:pt x="29" y="132"/>
                  </a:cubicBezTo>
                  <a:cubicBezTo>
                    <a:pt x="118" y="243"/>
                    <a:pt x="208" y="354"/>
                    <a:pt x="298" y="464"/>
                  </a:cubicBezTo>
                  <a:cubicBezTo>
                    <a:pt x="314" y="492"/>
                    <a:pt x="339" y="504"/>
                    <a:pt x="364" y="504"/>
                  </a:cubicBezTo>
                  <a:cubicBezTo>
                    <a:pt x="382" y="504"/>
                    <a:pt x="401" y="497"/>
                    <a:pt x="416" y="485"/>
                  </a:cubicBezTo>
                  <a:cubicBezTo>
                    <a:pt x="464" y="457"/>
                    <a:pt x="464" y="395"/>
                    <a:pt x="437" y="361"/>
                  </a:cubicBezTo>
                  <a:cubicBezTo>
                    <a:pt x="340" y="250"/>
                    <a:pt x="257" y="139"/>
                    <a:pt x="160" y="28"/>
                  </a:cubicBezTo>
                  <a:cubicBezTo>
                    <a:pt x="144" y="9"/>
                    <a:pt x="118" y="0"/>
                    <a:pt x="9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9"/>
            <p:cNvSpPr/>
            <p:nvPr/>
          </p:nvSpPr>
          <p:spPr>
            <a:xfrm>
              <a:off x="1862697" y="2631461"/>
              <a:ext cx="124152" cy="154505"/>
            </a:xfrm>
            <a:custGeom>
              <a:rect b="b" l="l" r="r" t="t"/>
              <a:pathLst>
                <a:path extrusionOk="0" h="733" w="589">
                  <a:moveTo>
                    <a:pt x="88" y="0"/>
                  </a:moveTo>
                  <a:cubicBezTo>
                    <a:pt x="69" y="0"/>
                    <a:pt x="49" y="6"/>
                    <a:pt x="35" y="17"/>
                  </a:cubicBezTo>
                  <a:cubicBezTo>
                    <a:pt x="7" y="31"/>
                    <a:pt x="0" y="59"/>
                    <a:pt x="0" y="86"/>
                  </a:cubicBezTo>
                  <a:cubicBezTo>
                    <a:pt x="0" y="100"/>
                    <a:pt x="0" y="121"/>
                    <a:pt x="21" y="128"/>
                  </a:cubicBezTo>
                  <a:cubicBezTo>
                    <a:pt x="166" y="329"/>
                    <a:pt x="298" y="508"/>
                    <a:pt x="416" y="688"/>
                  </a:cubicBezTo>
                  <a:cubicBezTo>
                    <a:pt x="433" y="718"/>
                    <a:pt x="457" y="732"/>
                    <a:pt x="485" y="732"/>
                  </a:cubicBezTo>
                  <a:cubicBezTo>
                    <a:pt x="503" y="732"/>
                    <a:pt x="521" y="727"/>
                    <a:pt x="540" y="716"/>
                  </a:cubicBezTo>
                  <a:cubicBezTo>
                    <a:pt x="582" y="688"/>
                    <a:pt x="589" y="640"/>
                    <a:pt x="561" y="598"/>
                  </a:cubicBezTo>
                  <a:cubicBezTo>
                    <a:pt x="443" y="412"/>
                    <a:pt x="305" y="232"/>
                    <a:pt x="160" y="31"/>
                  </a:cubicBezTo>
                  <a:cubicBezTo>
                    <a:pt x="143" y="11"/>
                    <a:pt x="116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9"/>
            <p:cNvSpPr/>
            <p:nvPr/>
          </p:nvSpPr>
          <p:spPr>
            <a:xfrm>
              <a:off x="1995491" y="2825383"/>
              <a:ext cx="105182" cy="147339"/>
            </a:xfrm>
            <a:custGeom>
              <a:rect b="b" l="l" r="r" t="t"/>
              <a:pathLst>
                <a:path extrusionOk="0" h="699" w="499">
                  <a:moveTo>
                    <a:pt x="90" y="1"/>
                  </a:moveTo>
                  <a:cubicBezTo>
                    <a:pt x="76" y="1"/>
                    <a:pt x="62" y="4"/>
                    <a:pt x="49" y="11"/>
                  </a:cubicBezTo>
                  <a:cubicBezTo>
                    <a:pt x="21" y="31"/>
                    <a:pt x="0" y="66"/>
                    <a:pt x="0" y="94"/>
                  </a:cubicBezTo>
                  <a:cubicBezTo>
                    <a:pt x="0" y="107"/>
                    <a:pt x="14" y="114"/>
                    <a:pt x="14" y="135"/>
                  </a:cubicBezTo>
                  <a:cubicBezTo>
                    <a:pt x="125" y="308"/>
                    <a:pt x="228" y="481"/>
                    <a:pt x="312" y="654"/>
                  </a:cubicBezTo>
                  <a:cubicBezTo>
                    <a:pt x="331" y="683"/>
                    <a:pt x="363" y="698"/>
                    <a:pt x="395" y="698"/>
                  </a:cubicBezTo>
                  <a:cubicBezTo>
                    <a:pt x="409" y="698"/>
                    <a:pt x="423" y="695"/>
                    <a:pt x="436" y="689"/>
                  </a:cubicBezTo>
                  <a:cubicBezTo>
                    <a:pt x="478" y="661"/>
                    <a:pt x="498" y="613"/>
                    <a:pt x="471" y="564"/>
                  </a:cubicBezTo>
                  <a:cubicBezTo>
                    <a:pt x="381" y="391"/>
                    <a:pt x="277" y="218"/>
                    <a:pt x="166" y="38"/>
                  </a:cubicBezTo>
                  <a:cubicBezTo>
                    <a:pt x="147" y="15"/>
                    <a:pt x="119" y="1"/>
                    <a:pt x="90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5" name="Google Shape;475;p29"/>
          <p:cNvGrpSpPr/>
          <p:nvPr/>
        </p:nvGrpSpPr>
        <p:grpSpPr>
          <a:xfrm>
            <a:off x="936807" y="-70895"/>
            <a:ext cx="1409438" cy="3120062"/>
            <a:chOff x="860625" y="227880"/>
            <a:chExt cx="1240048" cy="2744842"/>
          </a:xfrm>
        </p:grpSpPr>
        <p:sp>
          <p:nvSpPr>
            <p:cNvPr id="476" name="Google Shape;476;p29"/>
            <p:cNvSpPr/>
            <p:nvPr/>
          </p:nvSpPr>
          <p:spPr>
            <a:xfrm>
              <a:off x="860625" y="227880"/>
              <a:ext cx="40892" cy="166731"/>
            </a:xfrm>
            <a:custGeom>
              <a:rect b="b" l="l" r="r" t="t"/>
              <a:pathLst>
                <a:path extrusionOk="0" h="791" w="194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9"/>
            <p:cNvSpPr/>
            <p:nvPr/>
          </p:nvSpPr>
          <p:spPr>
            <a:xfrm>
              <a:off x="863365" y="499371"/>
              <a:ext cx="42579" cy="130054"/>
            </a:xfrm>
            <a:custGeom>
              <a:rect b="b" l="l" r="r" t="t"/>
              <a:pathLst>
                <a:path extrusionOk="0" h="617" w="202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9"/>
            <p:cNvSpPr/>
            <p:nvPr/>
          </p:nvSpPr>
          <p:spPr>
            <a:xfrm>
              <a:off x="879385" y="717955"/>
              <a:ext cx="58598" cy="182961"/>
            </a:xfrm>
            <a:custGeom>
              <a:rect b="b" l="l" r="r" t="t"/>
              <a:pathLst>
                <a:path extrusionOk="0" h="868" w="278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9"/>
            <p:cNvSpPr/>
            <p:nvPr/>
          </p:nvSpPr>
          <p:spPr>
            <a:xfrm>
              <a:off x="916061" y="951294"/>
              <a:ext cx="65765" cy="161251"/>
            </a:xfrm>
            <a:custGeom>
              <a:rect b="b" l="l" r="r" t="t"/>
              <a:pathLst>
                <a:path extrusionOk="0" h="765" w="312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9"/>
            <p:cNvSpPr/>
            <p:nvPr/>
          </p:nvSpPr>
          <p:spPr>
            <a:xfrm>
              <a:off x="984567" y="1217094"/>
              <a:ext cx="65765" cy="124152"/>
            </a:xfrm>
            <a:custGeom>
              <a:rect b="b" l="l" r="r" t="t"/>
              <a:pathLst>
                <a:path extrusionOk="0" h="589" w="312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9"/>
            <p:cNvSpPr/>
            <p:nvPr/>
          </p:nvSpPr>
          <p:spPr>
            <a:xfrm>
              <a:off x="1054547" y="1424717"/>
              <a:ext cx="95064" cy="170103"/>
            </a:xfrm>
            <a:custGeom>
              <a:rect b="b" l="l" r="r" t="t"/>
              <a:pathLst>
                <a:path extrusionOk="0" h="807" w="451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9"/>
            <p:cNvSpPr/>
            <p:nvPr/>
          </p:nvSpPr>
          <p:spPr>
            <a:xfrm>
              <a:off x="1149400" y="1641404"/>
              <a:ext cx="99280" cy="151765"/>
            </a:xfrm>
            <a:custGeom>
              <a:rect b="b" l="l" r="r" t="t"/>
              <a:pathLst>
                <a:path extrusionOk="0" h="720" w="471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9"/>
            <p:cNvSpPr/>
            <p:nvPr/>
          </p:nvSpPr>
          <p:spPr>
            <a:xfrm>
              <a:off x="1283460" y="1881066"/>
              <a:ext cx="89373" cy="113192"/>
            </a:xfrm>
            <a:custGeom>
              <a:rect b="b" l="l" r="r" t="t"/>
              <a:pathLst>
                <a:path extrusionOk="0" h="537" w="424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9"/>
            <p:cNvSpPr/>
            <p:nvPr/>
          </p:nvSpPr>
          <p:spPr>
            <a:xfrm>
              <a:off x="1407612" y="2061077"/>
              <a:ext cx="127103" cy="150711"/>
            </a:xfrm>
            <a:custGeom>
              <a:rect b="b" l="l" r="r" t="t"/>
              <a:pathLst>
                <a:path extrusionOk="0" h="715" w="603">
                  <a:moveTo>
                    <a:pt x="85" y="0"/>
                  </a:moveTo>
                  <a:cubicBezTo>
                    <a:pt x="67" y="0"/>
                    <a:pt x="49" y="6"/>
                    <a:pt x="35" y="17"/>
                  </a:cubicBezTo>
                  <a:cubicBezTo>
                    <a:pt x="7" y="31"/>
                    <a:pt x="0" y="59"/>
                    <a:pt x="0" y="86"/>
                  </a:cubicBezTo>
                  <a:cubicBezTo>
                    <a:pt x="0" y="107"/>
                    <a:pt x="0" y="128"/>
                    <a:pt x="14" y="128"/>
                  </a:cubicBezTo>
                  <a:cubicBezTo>
                    <a:pt x="146" y="301"/>
                    <a:pt x="284" y="481"/>
                    <a:pt x="436" y="682"/>
                  </a:cubicBezTo>
                  <a:cubicBezTo>
                    <a:pt x="451" y="704"/>
                    <a:pt x="477" y="715"/>
                    <a:pt x="503" y="715"/>
                  </a:cubicBezTo>
                  <a:cubicBezTo>
                    <a:pt x="524" y="715"/>
                    <a:pt x="545" y="708"/>
                    <a:pt x="561" y="695"/>
                  </a:cubicBezTo>
                  <a:cubicBezTo>
                    <a:pt x="602" y="675"/>
                    <a:pt x="602" y="612"/>
                    <a:pt x="575" y="578"/>
                  </a:cubicBezTo>
                  <a:cubicBezTo>
                    <a:pt x="422" y="377"/>
                    <a:pt x="284" y="204"/>
                    <a:pt x="152" y="31"/>
                  </a:cubicBezTo>
                  <a:cubicBezTo>
                    <a:pt x="136" y="11"/>
                    <a:pt x="111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9"/>
            <p:cNvSpPr/>
            <p:nvPr/>
          </p:nvSpPr>
          <p:spPr>
            <a:xfrm>
              <a:off x="1553475" y="2248254"/>
              <a:ext cx="119726" cy="134481"/>
            </a:xfrm>
            <a:custGeom>
              <a:rect b="b" l="l" r="r" t="t"/>
              <a:pathLst>
                <a:path extrusionOk="0" h="638" w="568">
                  <a:moveTo>
                    <a:pt x="88" y="1"/>
                  </a:moveTo>
                  <a:cubicBezTo>
                    <a:pt x="69" y="1"/>
                    <a:pt x="50" y="6"/>
                    <a:pt x="35" y="15"/>
                  </a:cubicBezTo>
                  <a:cubicBezTo>
                    <a:pt x="7" y="36"/>
                    <a:pt x="0" y="63"/>
                    <a:pt x="0" y="84"/>
                  </a:cubicBezTo>
                  <a:cubicBezTo>
                    <a:pt x="0" y="105"/>
                    <a:pt x="7" y="119"/>
                    <a:pt x="14" y="140"/>
                  </a:cubicBezTo>
                  <a:lnTo>
                    <a:pt x="402" y="603"/>
                  </a:lnTo>
                  <a:cubicBezTo>
                    <a:pt x="418" y="624"/>
                    <a:pt x="447" y="637"/>
                    <a:pt x="475" y="637"/>
                  </a:cubicBezTo>
                  <a:cubicBezTo>
                    <a:pt x="494" y="637"/>
                    <a:pt x="512" y="631"/>
                    <a:pt x="526" y="617"/>
                  </a:cubicBezTo>
                  <a:cubicBezTo>
                    <a:pt x="561" y="589"/>
                    <a:pt x="568" y="527"/>
                    <a:pt x="533" y="493"/>
                  </a:cubicBezTo>
                  <a:cubicBezTo>
                    <a:pt x="415" y="340"/>
                    <a:pt x="284" y="181"/>
                    <a:pt x="152" y="29"/>
                  </a:cubicBezTo>
                  <a:cubicBezTo>
                    <a:pt x="137" y="9"/>
                    <a:pt x="112" y="1"/>
                    <a:pt x="8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9"/>
            <p:cNvSpPr/>
            <p:nvPr/>
          </p:nvSpPr>
          <p:spPr>
            <a:xfrm>
              <a:off x="1725476" y="2459882"/>
              <a:ext cx="98015" cy="106236"/>
            </a:xfrm>
            <a:custGeom>
              <a:rect b="b" l="l" r="r" t="t"/>
              <a:pathLst>
                <a:path extrusionOk="0" h="504" w="465">
                  <a:moveTo>
                    <a:pt x="91" y="0"/>
                  </a:moveTo>
                  <a:cubicBezTo>
                    <a:pt x="71" y="0"/>
                    <a:pt x="51" y="5"/>
                    <a:pt x="35" y="14"/>
                  </a:cubicBezTo>
                  <a:cubicBezTo>
                    <a:pt x="8" y="35"/>
                    <a:pt x="1" y="63"/>
                    <a:pt x="1" y="84"/>
                  </a:cubicBezTo>
                  <a:cubicBezTo>
                    <a:pt x="1" y="104"/>
                    <a:pt x="15" y="118"/>
                    <a:pt x="29" y="132"/>
                  </a:cubicBezTo>
                  <a:cubicBezTo>
                    <a:pt x="118" y="243"/>
                    <a:pt x="208" y="354"/>
                    <a:pt x="298" y="464"/>
                  </a:cubicBezTo>
                  <a:cubicBezTo>
                    <a:pt x="314" y="492"/>
                    <a:pt x="339" y="504"/>
                    <a:pt x="364" y="504"/>
                  </a:cubicBezTo>
                  <a:cubicBezTo>
                    <a:pt x="382" y="504"/>
                    <a:pt x="401" y="497"/>
                    <a:pt x="416" y="485"/>
                  </a:cubicBezTo>
                  <a:cubicBezTo>
                    <a:pt x="464" y="457"/>
                    <a:pt x="464" y="395"/>
                    <a:pt x="437" y="361"/>
                  </a:cubicBezTo>
                  <a:cubicBezTo>
                    <a:pt x="340" y="250"/>
                    <a:pt x="257" y="139"/>
                    <a:pt x="160" y="28"/>
                  </a:cubicBezTo>
                  <a:cubicBezTo>
                    <a:pt x="144" y="9"/>
                    <a:pt x="118" y="0"/>
                    <a:pt x="9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9"/>
            <p:cNvSpPr/>
            <p:nvPr/>
          </p:nvSpPr>
          <p:spPr>
            <a:xfrm>
              <a:off x="1862697" y="2631461"/>
              <a:ext cx="124152" cy="154505"/>
            </a:xfrm>
            <a:custGeom>
              <a:rect b="b" l="l" r="r" t="t"/>
              <a:pathLst>
                <a:path extrusionOk="0" h="733" w="589">
                  <a:moveTo>
                    <a:pt x="88" y="0"/>
                  </a:moveTo>
                  <a:cubicBezTo>
                    <a:pt x="69" y="0"/>
                    <a:pt x="49" y="6"/>
                    <a:pt x="35" y="17"/>
                  </a:cubicBezTo>
                  <a:cubicBezTo>
                    <a:pt x="7" y="31"/>
                    <a:pt x="0" y="59"/>
                    <a:pt x="0" y="86"/>
                  </a:cubicBezTo>
                  <a:cubicBezTo>
                    <a:pt x="0" y="100"/>
                    <a:pt x="0" y="121"/>
                    <a:pt x="21" y="128"/>
                  </a:cubicBezTo>
                  <a:cubicBezTo>
                    <a:pt x="166" y="329"/>
                    <a:pt x="298" y="508"/>
                    <a:pt x="416" y="688"/>
                  </a:cubicBezTo>
                  <a:cubicBezTo>
                    <a:pt x="433" y="718"/>
                    <a:pt x="457" y="732"/>
                    <a:pt x="485" y="732"/>
                  </a:cubicBezTo>
                  <a:cubicBezTo>
                    <a:pt x="503" y="732"/>
                    <a:pt x="521" y="727"/>
                    <a:pt x="540" y="716"/>
                  </a:cubicBezTo>
                  <a:cubicBezTo>
                    <a:pt x="582" y="688"/>
                    <a:pt x="589" y="640"/>
                    <a:pt x="561" y="598"/>
                  </a:cubicBezTo>
                  <a:cubicBezTo>
                    <a:pt x="443" y="412"/>
                    <a:pt x="305" y="232"/>
                    <a:pt x="160" y="31"/>
                  </a:cubicBezTo>
                  <a:cubicBezTo>
                    <a:pt x="143" y="11"/>
                    <a:pt x="116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9"/>
            <p:cNvSpPr/>
            <p:nvPr/>
          </p:nvSpPr>
          <p:spPr>
            <a:xfrm>
              <a:off x="1995491" y="2825383"/>
              <a:ext cx="105182" cy="147339"/>
            </a:xfrm>
            <a:custGeom>
              <a:rect b="b" l="l" r="r" t="t"/>
              <a:pathLst>
                <a:path extrusionOk="0" h="699" w="499">
                  <a:moveTo>
                    <a:pt x="90" y="1"/>
                  </a:moveTo>
                  <a:cubicBezTo>
                    <a:pt x="76" y="1"/>
                    <a:pt x="62" y="4"/>
                    <a:pt x="49" y="11"/>
                  </a:cubicBezTo>
                  <a:cubicBezTo>
                    <a:pt x="21" y="31"/>
                    <a:pt x="0" y="66"/>
                    <a:pt x="0" y="94"/>
                  </a:cubicBezTo>
                  <a:cubicBezTo>
                    <a:pt x="0" y="107"/>
                    <a:pt x="14" y="114"/>
                    <a:pt x="14" y="135"/>
                  </a:cubicBezTo>
                  <a:cubicBezTo>
                    <a:pt x="125" y="308"/>
                    <a:pt x="228" y="481"/>
                    <a:pt x="312" y="654"/>
                  </a:cubicBezTo>
                  <a:cubicBezTo>
                    <a:pt x="331" y="683"/>
                    <a:pt x="363" y="698"/>
                    <a:pt x="395" y="698"/>
                  </a:cubicBezTo>
                  <a:cubicBezTo>
                    <a:pt x="409" y="698"/>
                    <a:pt x="423" y="695"/>
                    <a:pt x="436" y="689"/>
                  </a:cubicBezTo>
                  <a:cubicBezTo>
                    <a:pt x="478" y="661"/>
                    <a:pt x="498" y="613"/>
                    <a:pt x="471" y="564"/>
                  </a:cubicBezTo>
                  <a:cubicBezTo>
                    <a:pt x="381" y="391"/>
                    <a:pt x="277" y="218"/>
                    <a:pt x="166" y="38"/>
                  </a:cubicBezTo>
                  <a:cubicBezTo>
                    <a:pt x="147" y="15"/>
                    <a:pt x="119" y="1"/>
                    <a:pt x="90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9" name="Google Shape;489;p29"/>
          <p:cNvSpPr/>
          <p:nvPr/>
        </p:nvSpPr>
        <p:spPr>
          <a:xfrm>
            <a:off x="1647300" y="1081400"/>
            <a:ext cx="5849400" cy="3207900"/>
          </a:xfrm>
          <a:prstGeom prst="roundRect">
            <a:avLst>
              <a:gd fmla="val 8397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9"/>
          <p:cNvSpPr/>
          <p:nvPr/>
        </p:nvSpPr>
        <p:spPr>
          <a:xfrm>
            <a:off x="2122384" y="3069472"/>
            <a:ext cx="70191" cy="120991"/>
          </a:xfrm>
          <a:custGeom>
            <a:rect b="b" l="l" r="r" t="t"/>
            <a:pathLst>
              <a:path extrusionOk="0" h="574" w="333">
                <a:moveTo>
                  <a:pt x="84" y="0"/>
                </a:moveTo>
                <a:cubicBezTo>
                  <a:pt x="72" y="0"/>
                  <a:pt x="60" y="3"/>
                  <a:pt x="49" y="8"/>
                </a:cubicBezTo>
                <a:cubicBezTo>
                  <a:pt x="14" y="15"/>
                  <a:pt x="0" y="50"/>
                  <a:pt x="0" y="84"/>
                </a:cubicBezTo>
                <a:cubicBezTo>
                  <a:pt x="0" y="91"/>
                  <a:pt x="7" y="98"/>
                  <a:pt x="7" y="119"/>
                </a:cubicBezTo>
                <a:cubicBezTo>
                  <a:pt x="56" y="251"/>
                  <a:pt x="111" y="389"/>
                  <a:pt x="152" y="513"/>
                </a:cubicBezTo>
                <a:cubicBezTo>
                  <a:pt x="169" y="552"/>
                  <a:pt x="203" y="573"/>
                  <a:pt x="237" y="573"/>
                </a:cubicBezTo>
                <a:cubicBezTo>
                  <a:pt x="246" y="573"/>
                  <a:pt x="255" y="572"/>
                  <a:pt x="263" y="569"/>
                </a:cubicBezTo>
                <a:cubicBezTo>
                  <a:pt x="312" y="548"/>
                  <a:pt x="332" y="500"/>
                  <a:pt x="319" y="458"/>
                </a:cubicBezTo>
                <a:cubicBezTo>
                  <a:pt x="270" y="327"/>
                  <a:pt x="222" y="188"/>
                  <a:pt x="159" y="50"/>
                </a:cubicBezTo>
                <a:cubicBezTo>
                  <a:pt x="149" y="19"/>
                  <a:pt x="117" y="0"/>
                  <a:pt x="8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1" name="Google Shape;491;p29"/>
          <p:cNvGrpSpPr/>
          <p:nvPr/>
        </p:nvGrpSpPr>
        <p:grpSpPr>
          <a:xfrm>
            <a:off x="1854300" y="1075675"/>
            <a:ext cx="5435400" cy="3207900"/>
            <a:chOff x="1854300" y="1075675"/>
            <a:chExt cx="5435400" cy="3207900"/>
          </a:xfrm>
        </p:grpSpPr>
        <p:sp>
          <p:nvSpPr>
            <p:cNvPr id="492" name="Google Shape;492;p29"/>
            <p:cNvSpPr/>
            <p:nvPr/>
          </p:nvSpPr>
          <p:spPr>
            <a:xfrm>
              <a:off x="1854300" y="1075675"/>
              <a:ext cx="5435400" cy="3207900"/>
            </a:xfrm>
            <a:prstGeom prst="roundRect">
              <a:avLst>
                <a:gd fmla="val 8397" name="adj"/>
              </a:avLst>
            </a:prstGeom>
            <a:solidFill>
              <a:srgbClr val="FDF7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9"/>
            <p:cNvSpPr/>
            <p:nvPr/>
          </p:nvSpPr>
          <p:spPr>
            <a:xfrm>
              <a:off x="3455200" y="1295325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9"/>
            <p:cNvSpPr/>
            <p:nvPr/>
          </p:nvSpPr>
          <p:spPr>
            <a:xfrm>
              <a:off x="5523225" y="1295350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5" name="Google Shape;495;p29"/>
          <p:cNvSpPr txBox="1"/>
          <p:nvPr>
            <p:ph type="title"/>
          </p:nvPr>
        </p:nvSpPr>
        <p:spPr>
          <a:xfrm>
            <a:off x="1647175" y="2385275"/>
            <a:ext cx="5849400" cy="9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3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96" name="Google Shape;496;p29"/>
          <p:cNvSpPr txBox="1"/>
          <p:nvPr>
            <p:ph idx="2" type="title"/>
          </p:nvPr>
        </p:nvSpPr>
        <p:spPr>
          <a:xfrm>
            <a:off x="4007400" y="1391513"/>
            <a:ext cx="11292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97" name="Google Shape;497;p29"/>
          <p:cNvSpPr txBox="1"/>
          <p:nvPr>
            <p:ph idx="1" type="subTitle"/>
          </p:nvPr>
        </p:nvSpPr>
        <p:spPr>
          <a:xfrm>
            <a:off x="2286150" y="3412521"/>
            <a:ext cx="45717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8" name="Google Shape;498;p29"/>
          <p:cNvSpPr/>
          <p:nvPr/>
        </p:nvSpPr>
        <p:spPr>
          <a:xfrm rot="-10210584">
            <a:off x="3672788" y="667333"/>
            <a:ext cx="90525" cy="207863"/>
          </a:xfrm>
          <a:custGeom>
            <a:rect b="b" l="l" r="r" t="t"/>
            <a:pathLst>
              <a:path extrusionOk="0" h="845" w="368">
                <a:moveTo>
                  <a:pt x="261" y="0"/>
                </a:moveTo>
                <a:cubicBezTo>
                  <a:pt x="224" y="0"/>
                  <a:pt x="193" y="29"/>
                  <a:pt x="187" y="62"/>
                </a:cubicBezTo>
                <a:cubicBezTo>
                  <a:pt x="132" y="283"/>
                  <a:pt x="69" y="505"/>
                  <a:pt x="0" y="733"/>
                </a:cubicBezTo>
                <a:lnTo>
                  <a:pt x="0" y="754"/>
                </a:lnTo>
                <a:cubicBezTo>
                  <a:pt x="0" y="788"/>
                  <a:pt x="21" y="823"/>
                  <a:pt x="63" y="844"/>
                </a:cubicBezTo>
                <a:cubicBezTo>
                  <a:pt x="67" y="845"/>
                  <a:pt x="71" y="845"/>
                  <a:pt x="76" y="845"/>
                </a:cubicBezTo>
                <a:cubicBezTo>
                  <a:pt x="114" y="845"/>
                  <a:pt x="154" y="819"/>
                  <a:pt x="166" y="782"/>
                </a:cubicBezTo>
                <a:cubicBezTo>
                  <a:pt x="236" y="560"/>
                  <a:pt x="298" y="325"/>
                  <a:pt x="346" y="110"/>
                </a:cubicBezTo>
                <a:cubicBezTo>
                  <a:pt x="367" y="62"/>
                  <a:pt x="332" y="13"/>
                  <a:pt x="291" y="6"/>
                </a:cubicBezTo>
                <a:cubicBezTo>
                  <a:pt x="281" y="2"/>
                  <a:pt x="271" y="0"/>
                  <a:pt x="26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9"/>
          <p:cNvSpPr/>
          <p:nvPr/>
        </p:nvSpPr>
        <p:spPr>
          <a:xfrm rot="-10210584">
            <a:off x="3580021" y="963719"/>
            <a:ext cx="59776" cy="147595"/>
          </a:xfrm>
          <a:custGeom>
            <a:rect b="b" l="l" r="r" t="t"/>
            <a:pathLst>
              <a:path extrusionOk="0" h="600" w="243">
                <a:moveTo>
                  <a:pt x="156" y="0"/>
                </a:moveTo>
                <a:cubicBezTo>
                  <a:pt x="117" y="0"/>
                  <a:pt x="76" y="32"/>
                  <a:pt x="70" y="70"/>
                </a:cubicBezTo>
                <a:cubicBezTo>
                  <a:pt x="56" y="209"/>
                  <a:pt x="28" y="354"/>
                  <a:pt x="1" y="493"/>
                </a:cubicBezTo>
                <a:lnTo>
                  <a:pt x="1" y="513"/>
                </a:lnTo>
                <a:cubicBezTo>
                  <a:pt x="1" y="555"/>
                  <a:pt x="28" y="589"/>
                  <a:pt x="63" y="596"/>
                </a:cubicBezTo>
                <a:cubicBezTo>
                  <a:pt x="71" y="598"/>
                  <a:pt x="79" y="599"/>
                  <a:pt x="87" y="599"/>
                </a:cubicBezTo>
                <a:cubicBezTo>
                  <a:pt x="130" y="599"/>
                  <a:pt x="161" y="568"/>
                  <a:pt x="167" y="527"/>
                </a:cubicBezTo>
                <a:cubicBezTo>
                  <a:pt x="194" y="382"/>
                  <a:pt x="215" y="237"/>
                  <a:pt x="236" y="98"/>
                </a:cubicBezTo>
                <a:cubicBezTo>
                  <a:pt x="243" y="57"/>
                  <a:pt x="208" y="8"/>
                  <a:pt x="167" y="1"/>
                </a:cubicBezTo>
                <a:cubicBezTo>
                  <a:pt x="163" y="1"/>
                  <a:pt x="160" y="0"/>
                  <a:pt x="15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9"/>
          <p:cNvSpPr/>
          <p:nvPr/>
        </p:nvSpPr>
        <p:spPr>
          <a:xfrm rot="-10210578">
            <a:off x="3507593" y="1230804"/>
            <a:ext cx="47722" cy="189414"/>
          </a:xfrm>
          <a:custGeom>
            <a:rect b="b" l="l" r="r" t="t"/>
            <a:pathLst>
              <a:path extrusionOk="0" h="770" w="194">
                <a:moveTo>
                  <a:pt x="104" y="0"/>
                </a:moveTo>
                <a:cubicBezTo>
                  <a:pt x="55" y="0"/>
                  <a:pt x="21" y="35"/>
                  <a:pt x="21" y="83"/>
                </a:cubicBezTo>
                <a:lnTo>
                  <a:pt x="21" y="104"/>
                </a:lnTo>
                <a:cubicBezTo>
                  <a:pt x="21" y="291"/>
                  <a:pt x="21" y="491"/>
                  <a:pt x="0" y="692"/>
                </a:cubicBezTo>
                <a:cubicBezTo>
                  <a:pt x="0" y="736"/>
                  <a:pt x="29" y="769"/>
                  <a:pt x="71" y="769"/>
                </a:cubicBezTo>
                <a:cubicBezTo>
                  <a:pt x="75" y="769"/>
                  <a:pt x="79" y="769"/>
                  <a:pt x="83" y="768"/>
                </a:cubicBezTo>
                <a:cubicBezTo>
                  <a:pt x="87" y="769"/>
                  <a:pt x="91" y="769"/>
                  <a:pt x="95" y="769"/>
                </a:cubicBezTo>
                <a:cubicBezTo>
                  <a:pt x="138" y="769"/>
                  <a:pt x="173" y="736"/>
                  <a:pt x="173" y="692"/>
                </a:cubicBezTo>
                <a:cubicBezTo>
                  <a:pt x="187" y="491"/>
                  <a:pt x="194" y="291"/>
                  <a:pt x="194" y="104"/>
                </a:cubicBezTo>
                <a:lnTo>
                  <a:pt x="194" y="83"/>
                </a:lnTo>
                <a:cubicBezTo>
                  <a:pt x="194" y="35"/>
                  <a:pt x="159" y="0"/>
                  <a:pt x="10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9"/>
          <p:cNvSpPr/>
          <p:nvPr/>
        </p:nvSpPr>
        <p:spPr>
          <a:xfrm flipH="1" rot="10210584">
            <a:off x="5380597" y="628521"/>
            <a:ext cx="90525" cy="207863"/>
          </a:xfrm>
          <a:custGeom>
            <a:rect b="b" l="l" r="r" t="t"/>
            <a:pathLst>
              <a:path extrusionOk="0" h="845" w="368">
                <a:moveTo>
                  <a:pt x="261" y="0"/>
                </a:moveTo>
                <a:cubicBezTo>
                  <a:pt x="224" y="0"/>
                  <a:pt x="193" y="29"/>
                  <a:pt x="187" y="62"/>
                </a:cubicBezTo>
                <a:cubicBezTo>
                  <a:pt x="132" y="283"/>
                  <a:pt x="69" y="505"/>
                  <a:pt x="0" y="733"/>
                </a:cubicBezTo>
                <a:lnTo>
                  <a:pt x="0" y="754"/>
                </a:lnTo>
                <a:cubicBezTo>
                  <a:pt x="0" y="788"/>
                  <a:pt x="21" y="823"/>
                  <a:pt x="63" y="844"/>
                </a:cubicBezTo>
                <a:cubicBezTo>
                  <a:pt x="67" y="845"/>
                  <a:pt x="71" y="845"/>
                  <a:pt x="76" y="845"/>
                </a:cubicBezTo>
                <a:cubicBezTo>
                  <a:pt x="114" y="845"/>
                  <a:pt x="154" y="819"/>
                  <a:pt x="166" y="782"/>
                </a:cubicBezTo>
                <a:cubicBezTo>
                  <a:pt x="236" y="560"/>
                  <a:pt x="298" y="325"/>
                  <a:pt x="346" y="110"/>
                </a:cubicBezTo>
                <a:cubicBezTo>
                  <a:pt x="367" y="62"/>
                  <a:pt x="332" y="13"/>
                  <a:pt x="291" y="6"/>
                </a:cubicBezTo>
                <a:cubicBezTo>
                  <a:pt x="281" y="2"/>
                  <a:pt x="271" y="0"/>
                  <a:pt x="26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9"/>
          <p:cNvSpPr/>
          <p:nvPr/>
        </p:nvSpPr>
        <p:spPr>
          <a:xfrm flipH="1" rot="10210584">
            <a:off x="5504114" y="924907"/>
            <a:ext cx="59776" cy="147595"/>
          </a:xfrm>
          <a:custGeom>
            <a:rect b="b" l="l" r="r" t="t"/>
            <a:pathLst>
              <a:path extrusionOk="0" h="600" w="243">
                <a:moveTo>
                  <a:pt x="156" y="0"/>
                </a:moveTo>
                <a:cubicBezTo>
                  <a:pt x="117" y="0"/>
                  <a:pt x="76" y="32"/>
                  <a:pt x="70" y="70"/>
                </a:cubicBezTo>
                <a:cubicBezTo>
                  <a:pt x="56" y="209"/>
                  <a:pt x="28" y="354"/>
                  <a:pt x="1" y="493"/>
                </a:cubicBezTo>
                <a:lnTo>
                  <a:pt x="1" y="513"/>
                </a:lnTo>
                <a:cubicBezTo>
                  <a:pt x="1" y="555"/>
                  <a:pt x="28" y="589"/>
                  <a:pt x="63" y="596"/>
                </a:cubicBezTo>
                <a:cubicBezTo>
                  <a:pt x="71" y="598"/>
                  <a:pt x="79" y="599"/>
                  <a:pt x="87" y="599"/>
                </a:cubicBezTo>
                <a:cubicBezTo>
                  <a:pt x="130" y="599"/>
                  <a:pt x="161" y="568"/>
                  <a:pt x="167" y="527"/>
                </a:cubicBezTo>
                <a:cubicBezTo>
                  <a:pt x="194" y="382"/>
                  <a:pt x="215" y="237"/>
                  <a:pt x="236" y="98"/>
                </a:cubicBezTo>
                <a:cubicBezTo>
                  <a:pt x="243" y="57"/>
                  <a:pt x="208" y="8"/>
                  <a:pt x="167" y="1"/>
                </a:cubicBezTo>
                <a:cubicBezTo>
                  <a:pt x="163" y="1"/>
                  <a:pt x="160" y="0"/>
                  <a:pt x="15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9"/>
          <p:cNvSpPr/>
          <p:nvPr/>
        </p:nvSpPr>
        <p:spPr>
          <a:xfrm rot="-10210584">
            <a:off x="4100831" y="-48906"/>
            <a:ext cx="121028" cy="193842"/>
          </a:xfrm>
          <a:custGeom>
            <a:rect b="b" l="l" r="r" t="t"/>
            <a:pathLst>
              <a:path extrusionOk="0" h="788" w="492">
                <a:moveTo>
                  <a:pt x="397" y="0"/>
                </a:moveTo>
                <a:cubicBezTo>
                  <a:pt x="363" y="0"/>
                  <a:pt x="329" y="16"/>
                  <a:pt x="319" y="47"/>
                </a:cubicBezTo>
                <a:cubicBezTo>
                  <a:pt x="222" y="247"/>
                  <a:pt x="118" y="455"/>
                  <a:pt x="8" y="663"/>
                </a:cubicBezTo>
                <a:cubicBezTo>
                  <a:pt x="1" y="683"/>
                  <a:pt x="1" y="690"/>
                  <a:pt x="1" y="704"/>
                </a:cubicBezTo>
                <a:cubicBezTo>
                  <a:pt x="1" y="739"/>
                  <a:pt x="14" y="766"/>
                  <a:pt x="49" y="773"/>
                </a:cubicBezTo>
                <a:cubicBezTo>
                  <a:pt x="61" y="783"/>
                  <a:pt x="75" y="788"/>
                  <a:pt x="90" y="788"/>
                </a:cubicBezTo>
                <a:cubicBezTo>
                  <a:pt x="118" y="788"/>
                  <a:pt x="146" y="771"/>
                  <a:pt x="160" y="739"/>
                </a:cubicBezTo>
                <a:cubicBezTo>
                  <a:pt x="277" y="524"/>
                  <a:pt x="381" y="317"/>
                  <a:pt x="471" y="116"/>
                </a:cubicBezTo>
                <a:cubicBezTo>
                  <a:pt x="492" y="74"/>
                  <a:pt x="471" y="26"/>
                  <a:pt x="430" y="5"/>
                </a:cubicBezTo>
                <a:cubicBezTo>
                  <a:pt x="419" y="2"/>
                  <a:pt x="408" y="0"/>
                  <a:pt x="397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9"/>
          <p:cNvSpPr/>
          <p:nvPr/>
        </p:nvSpPr>
        <p:spPr>
          <a:xfrm rot="-10210584">
            <a:off x="3954272" y="213219"/>
            <a:ext cx="87081" cy="139723"/>
          </a:xfrm>
          <a:custGeom>
            <a:rect b="b" l="l" r="r" t="t"/>
            <a:pathLst>
              <a:path extrusionOk="0" h="568" w="354">
                <a:moveTo>
                  <a:pt x="257" y="1"/>
                </a:moveTo>
                <a:cubicBezTo>
                  <a:pt x="225" y="1"/>
                  <a:pt x="195" y="20"/>
                  <a:pt x="180" y="51"/>
                </a:cubicBezTo>
                <a:cubicBezTo>
                  <a:pt x="132" y="189"/>
                  <a:pt x="69" y="320"/>
                  <a:pt x="7" y="452"/>
                </a:cubicBezTo>
                <a:cubicBezTo>
                  <a:pt x="0" y="459"/>
                  <a:pt x="0" y="473"/>
                  <a:pt x="0" y="487"/>
                </a:cubicBezTo>
                <a:cubicBezTo>
                  <a:pt x="0" y="521"/>
                  <a:pt x="14" y="556"/>
                  <a:pt x="49" y="563"/>
                </a:cubicBezTo>
                <a:cubicBezTo>
                  <a:pt x="61" y="566"/>
                  <a:pt x="73" y="568"/>
                  <a:pt x="85" y="568"/>
                </a:cubicBezTo>
                <a:cubicBezTo>
                  <a:pt x="120" y="568"/>
                  <a:pt x="151" y="552"/>
                  <a:pt x="166" y="521"/>
                </a:cubicBezTo>
                <a:cubicBezTo>
                  <a:pt x="222" y="390"/>
                  <a:pt x="277" y="251"/>
                  <a:pt x="339" y="120"/>
                </a:cubicBezTo>
                <a:cubicBezTo>
                  <a:pt x="353" y="78"/>
                  <a:pt x="339" y="23"/>
                  <a:pt x="291" y="9"/>
                </a:cubicBezTo>
                <a:cubicBezTo>
                  <a:pt x="280" y="4"/>
                  <a:pt x="268" y="1"/>
                  <a:pt x="25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9"/>
          <p:cNvSpPr/>
          <p:nvPr/>
        </p:nvSpPr>
        <p:spPr>
          <a:xfrm rot="-10210584">
            <a:off x="3789897" y="442852"/>
            <a:ext cx="97167" cy="184248"/>
          </a:xfrm>
          <a:custGeom>
            <a:rect b="b" l="l" r="r" t="t"/>
            <a:pathLst>
              <a:path extrusionOk="0" h="749" w="395">
                <a:moveTo>
                  <a:pt x="292" y="1"/>
                </a:moveTo>
                <a:cubicBezTo>
                  <a:pt x="256" y="1"/>
                  <a:pt x="225" y="25"/>
                  <a:pt x="215" y="56"/>
                </a:cubicBezTo>
                <a:cubicBezTo>
                  <a:pt x="145" y="243"/>
                  <a:pt x="76" y="430"/>
                  <a:pt x="7" y="624"/>
                </a:cubicBezTo>
                <a:cubicBezTo>
                  <a:pt x="0" y="638"/>
                  <a:pt x="0" y="645"/>
                  <a:pt x="0" y="659"/>
                </a:cubicBezTo>
                <a:cubicBezTo>
                  <a:pt x="0" y="693"/>
                  <a:pt x="14" y="728"/>
                  <a:pt x="55" y="742"/>
                </a:cubicBezTo>
                <a:cubicBezTo>
                  <a:pt x="65" y="746"/>
                  <a:pt x="76" y="749"/>
                  <a:pt x="86" y="749"/>
                </a:cubicBezTo>
                <a:cubicBezTo>
                  <a:pt x="121" y="749"/>
                  <a:pt x="156" y="725"/>
                  <a:pt x="166" y="693"/>
                </a:cubicBezTo>
                <a:cubicBezTo>
                  <a:pt x="249" y="499"/>
                  <a:pt x="318" y="313"/>
                  <a:pt x="374" y="119"/>
                </a:cubicBezTo>
                <a:cubicBezTo>
                  <a:pt x="395" y="70"/>
                  <a:pt x="367" y="22"/>
                  <a:pt x="325" y="8"/>
                </a:cubicBezTo>
                <a:cubicBezTo>
                  <a:pt x="314" y="3"/>
                  <a:pt x="303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9"/>
          <p:cNvSpPr/>
          <p:nvPr/>
        </p:nvSpPr>
        <p:spPr>
          <a:xfrm rot="-10210584">
            <a:off x="3672788" y="667333"/>
            <a:ext cx="90525" cy="207863"/>
          </a:xfrm>
          <a:custGeom>
            <a:rect b="b" l="l" r="r" t="t"/>
            <a:pathLst>
              <a:path extrusionOk="0" h="845" w="368">
                <a:moveTo>
                  <a:pt x="261" y="0"/>
                </a:moveTo>
                <a:cubicBezTo>
                  <a:pt x="224" y="0"/>
                  <a:pt x="193" y="29"/>
                  <a:pt x="187" y="62"/>
                </a:cubicBezTo>
                <a:cubicBezTo>
                  <a:pt x="132" y="283"/>
                  <a:pt x="69" y="505"/>
                  <a:pt x="0" y="733"/>
                </a:cubicBezTo>
                <a:lnTo>
                  <a:pt x="0" y="754"/>
                </a:lnTo>
                <a:cubicBezTo>
                  <a:pt x="0" y="788"/>
                  <a:pt x="21" y="823"/>
                  <a:pt x="63" y="844"/>
                </a:cubicBezTo>
                <a:cubicBezTo>
                  <a:pt x="67" y="845"/>
                  <a:pt x="71" y="845"/>
                  <a:pt x="76" y="845"/>
                </a:cubicBezTo>
                <a:cubicBezTo>
                  <a:pt x="114" y="845"/>
                  <a:pt x="154" y="819"/>
                  <a:pt x="166" y="782"/>
                </a:cubicBezTo>
                <a:cubicBezTo>
                  <a:pt x="236" y="560"/>
                  <a:pt x="298" y="325"/>
                  <a:pt x="346" y="110"/>
                </a:cubicBezTo>
                <a:cubicBezTo>
                  <a:pt x="367" y="62"/>
                  <a:pt x="332" y="13"/>
                  <a:pt x="291" y="6"/>
                </a:cubicBezTo>
                <a:cubicBezTo>
                  <a:pt x="281" y="2"/>
                  <a:pt x="271" y="0"/>
                  <a:pt x="26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9"/>
          <p:cNvSpPr/>
          <p:nvPr/>
        </p:nvSpPr>
        <p:spPr>
          <a:xfrm rot="-10210584">
            <a:off x="3580021" y="963719"/>
            <a:ext cx="59776" cy="147595"/>
          </a:xfrm>
          <a:custGeom>
            <a:rect b="b" l="l" r="r" t="t"/>
            <a:pathLst>
              <a:path extrusionOk="0" h="600" w="243">
                <a:moveTo>
                  <a:pt x="156" y="0"/>
                </a:moveTo>
                <a:cubicBezTo>
                  <a:pt x="117" y="0"/>
                  <a:pt x="76" y="32"/>
                  <a:pt x="70" y="70"/>
                </a:cubicBezTo>
                <a:cubicBezTo>
                  <a:pt x="56" y="209"/>
                  <a:pt x="28" y="354"/>
                  <a:pt x="1" y="493"/>
                </a:cubicBezTo>
                <a:lnTo>
                  <a:pt x="1" y="513"/>
                </a:lnTo>
                <a:cubicBezTo>
                  <a:pt x="1" y="555"/>
                  <a:pt x="28" y="589"/>
                  <a:pt x="63" y="596"/>
                </a:cubicBezTo>
                <a:cubicBezTo>
                  <a:pt x="71" y="598"/>
                  <a:pt x="79" y="599"/>
                  <a:pt x="87" y="599"/>
                </a:cubicBezTo>
                <a:cubicBezTo>
                  <a:pt x="130" y="599"/>
                  <a:pt x="161" y="568"/>
                  <a:pt x="167" y="527"/>
                </a:cubicBezTo>
                <a:cubicBezTo>
                  <a:pt x="194" y="382"/>
                  <a:pt x="215" y="237"/>
                  <a:pt x="236" y="98"/>
                </a:cubicBezTo>
                <a:cubicBezTo>
                  <a:pt x="243" y="57"/>
                  <a:pt x="208" y="8"/>
                  <a:pt x="167" y="1"/>
                </a:cubicBezTo>
                <a:cubicBezTo>
                  <a:pt x="163" y="1"/>
                  <a:pt x="160" y="0"/>
                  <a:pt x="15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9"/>
          <p:cNvSpPr/>
          <p:nvPr/>
        </p:nvSpPr>
        <p:spPr>
          <a:xfrm flipH="1" rot="10210584">
            <a:off x="4922052" y="-87719"/>
            <a:ext cx="121028" cy="193842"/>
          </a:xfrm>
          <a:custGeom>
            <a:rect b="b" l="l" r="r" t="t"/>
            <a:pathLst>
              <a:path extrusionOk="0" h="788" w="492">
                <a:moveTo>
                  <a:pt x="397" y="0"/>
                </a:moveTo>
                <a:cubicBezTo>
                  <a:pt x="363" y="0"/>
                  <a:pt x="329" y="16"/>
                  <a:pt x="319" y="47"/>
                </a:cubicBezTo>
                <a:cubicBezTo>
                  <a:pt x="222" y="247"/>
                  <a:pt x="118" y="455"/>
                  <a:pt x="8" y="663"/>
                </a:cubicBezTo>
                <a:cubicBezTo>
                  <a:pt x="1" y="683"/>
                  <a:pt x="1" y="690"/>
                  <a:pt x="1" y="704"/>
                </a:cubicBezTo>
                <a:cubicBezTo>
                  <a:pt x="1" y="739"/>
                  <a:pt x="14" y="766"/>
                  <a:pt x="49" y="773"/>
                </a:cubicBezTo>
                <a:cubicBezTo>
                  <a:pt x="61" y="783"/>
                  <a:pt x="75" y="788"/>
                  <a:pt x="90" y="788"/>
                </a:cubicBezTo>
                <a:cubicBezTo>
                  <a:pt x="118" y="788"/>
                  <a:pt x="146" y="771"/>
                  <a:pt x="160" y="739"/>
                </a:cubicBezTo>
                <a:cubicBezTo>
                  <a:pt x="277" y="524"/>
                  <a:pt x="381" y="317"/>
                  <a:pt x="471" y="116"/>
                </a:cubicBezTo>
                <a:cubicBezTo>
                  <a:pt x="492" y="74"/>
                  <a:pt x="471" y="26"/>
                  <a:pt x="430" y="5"/>
                </a:cubicBezTo>
                <a:cubicBezTo>
                  <a:pt x="419" y="2"/>
                  <a:pt x="408" y="0"/>
                  <a:pt x="397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9"/>
          <p:cNvSpPr/>
          <p:nvPr/>
        </p:nvSpPr>
        <p:spPr>
          <a:xfrm flipH="1" rot="10210584">
            <a:off x="5102558" y="174406"/>
            <a:ext cx="87081" cy="139723"/>
          </a:xfrm>
          <a:custGeom>
            <a:rect b="b" l="l" r="r" t="t"/>
            <a:pathLst>
              <a:path extrusionOk="0" h="568" w="354">
                <a:moveTo>
                  <a:pt x="257" y="1"/>
                </a:moveTo>
                <a:cubicBezTo>
                  <a:pt x="225" y="1"/>
                  <a:pt x="195" y="20"/>
                  <a:pt x="180" y="51"/>
                </a:cubicBezTo>
                <a:cubicBezTo>
                  <a:pt x="132" y="189"/>
                  <a:pt x="69" y="320"/>
                  <a:pt x="7" y="452"/>
                </a:cubicBezTo>
                <a:cubicBezTo>
                  <a:pt x="0" y="459"/>
                  <a:pt x="0" y="473"/>
                  <a:pt x="0" y="487"/>
                </a:cubicBezTo>
                <a:cubicBezTo>
                  <a:pt x="0" y="521"/>
                  <a:pt x="14" y="556"/>
                  <a:pt x="49" y="563"/>
                </a:cubicBezTo>
                <a:cubicBezTo>
                  <a:pt x="61" y="566"/>
                  <a:pt x="73" y="568"/>
                  <a:pt x="85" y="568"/>
                </a:cubicBezTo>
                <a:cubicBezTo>
                  <a:pt x="120" y="568"/>
                  <a:pt x="151" y="552"/>
                  <a:pt x="166" y="521"/>
                </a:cubicBezTo>
                <a:cubicBezTo>
                  <a:pt x="222" y="390"/>
                  <a:pt x="277" y="251"/>
                  <a:pt x="339" y="120"/>
                </a:cubicBezTo>
                <a:cubicBezTo>
                  <a:pt x="353" y="78"/>
                  <a:pt x="339" y="23"/>
                  <a:pt x="291" y="9"/>
                </a:cubicBezTo>
                <a:cubicBezTo>
                  <a:pt x="280" y="4"/>
                  <a:pt x="268" y="1"/>
                  <a:pt x="25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9"/>
          <p:cNvSpPr/>
          <p:nvPr/>
        </p:nvSpPr>
        <p:spPr>
          <a:xfrm flipH="1" rot="10210584">
            <a:off x="5256847" y="404040"/>
            <a:ext cx="97167" cy="184248"/>
          </a:xfrm>
          <a:custGeom>
            <a:rect b="b" l="l" r="r" t="t"/>
            <a:pathLst>
              <a:path extrusionOk="0" h="749" w="395">
                <a:moveTo>
                  <a:pt x="292" y="1"/>
                </a:moveTo>
                <a:cubicBezTo>
                  <a:pt x="256" y="1"/>
                  <a:pt x="225" y="25"/>
                  <a:pt x="215" y="56"/>
                </a:cubicBezTo>
                <a:cubicBezTo>
                  <a:pt x="145" y="243"/>
                  <a:pt x="76" y="430"/>
                  <a:pt x="7" y="624"/>
                </a:cubicBezTo>
                <a:cubicBezTo>
                  <a:pt x="0" y="638"/>
                  <a:pt x="0" y="645"/>
                  <a:pt x="0" y="659"/>
                </a:cubicBezTo>
                <a:cubicBezTo>
                  <a:pt x="0" y="693"/>
                  <a:pt x="14" y="728"/>
                  <a:pt x="55" y="742"/>
                </a:cubicBezTo>
                <a:cubicBezTo>
                  <a:pt x="65" y="746"/>
                  <a:pt x="76" y="749"/>
                  <a:pt x="86" y="749"/>
                </a:cubicBezTo>
                <a:cubicBezTo>
                  <a:pt x="121" y="749"/>
                  <a:pt x="156" y="725"/>
                  <a:pt x="166" y="693"/>
                </a:cubicBezTo>
                <a:cubicBezTo>
                  <a:pt x="249" y="499"/>
                  <a:pt x="318" y="313"/>
                  <a:pt x="374" y="119"/>
                </a:cubicBezTo>
                <a:cubicBezTo>
                  <a:pt x="395" y="70"/>
                  <a:pt x="367" y="22"/>
                  <a:pt x="325" y="8"/>
                </a:cubicBezTo>
                <a:cubicBezTo>
                  <a:pt x="314" y="3"/>
                  <a:pt x="303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9"/>
          <p:cNvSpPr/>
          <p:nvPr/>
        </p:nvSpPr>
        <p:spPr>
          <a:xfrm flipH="1" rot="10210584">
            <a:off x="5380597" y="628521"/>
            <a:ext cx="90525" cy="207863"/>
          </a:xfrm>
          <a:custGeom>
            <a:rect b="b" l="l" r="r" t="t"/>
            <a:pathLst>
              <a:path extrusionOk="0" h="845" w="368">
                <a:moveTo>
                  <a:pt x="261" y="0"/>
                </a:moveTo>
                <a:cubicBezTo>
                  <a:pt x="224" y="0"/>
                  <a:pt x="193" y="29"/>
                  <a:pt x="187" y="62"/>
                </a:cubicBezTo>
                <a:cubicBezTo>
                  <a:pt x="132" y="283"/>
                  <a:pt x="69" y="505"/>
                  <a:pt x="0" y="733"/>
                </a:cubicBezTo>
                <a:lnTo>
                  <a:pt x="0" y="754"/>
                </a:lnTo>
                <a:cubicBezTo>
                  <a:pt x="0" y="788"/>
                  <a:pt x="21" y="823"/>
                  <a:pt x="63" y="844"/>
                </a:cubicBezTo>
                <a:cubicBezTo>
                  <a:pt x="67" y="845"/>
                  <a:pt x="71" y="845"/>
                  <a:pt x="76" y="845"/>
                </a:cubicBezTo>
                <a:cubicBezTo>
                  <a:pt x="114" y="845"/>
                  <a:pt x="154" y="819"/>
                  <a:pt x="166" y="782"/>
                </a:cubicBezTo>
                <a:cubicBezTo>
                  <a:pt x="236" y="560"/>
                  <a:pt x="298" y="325"/>
                  <a:pt x="346" y="110"/>
                </a:cubicBezTo>
                <a:cubicBezTo>
                  <a:pt x="367" y="62"/>
                  <a:pt x="332" y="13"/>
                  <a:pt x="291" y="6"/>
                </a:cubicBezTo>
                <a:cubicBezTo>
                  <a:pt x="281" y="2"/>
                  <a:pt x="271" y="0"/>
                  <a:pt x="26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9"/>
          <p:cNvSpPr/>
          <p:nvPr/>
        </p:nvSpPr>
        <p:spPr>
          <a:xfrm flipH="1" rot="10210584">
            <a:off x="5504114" y="924907"/>
            <a:ext cx="59776" cy="147595"/>
          </a:xfrm>
          <a:custGeom>
            <a:rect b="b" l="l" r="r" t="t"/>
            <a:pathLst>
              <a:path extrusionOk="0" h="600" w="243">
                <a:moveTo>
                  <a:pt x="156" y="0"/>
                </a:moveTo>
                <a:cubicBezTo>
                  <a:pt x="117" y="0"/>
                  <a:pt x="76" y="32"/>
                  <a:pt x="70" y="70"/>
                </a:cubicBezTo>
                <a:cubicBezTo>
                  <a:pt x="56" y="209"/>
                  <a:pt x="28" y="354"/>
                  <a:pt x="1" y="493"/>
                </a:cubicBezTo>
                <a:lnTo>
                  <a:pt x="1" y="513"/>
                </a:lnTo>
                <a:cubicBezTo>
                  <a:pt x="1" y="555"/>
                  <a:pt x="28" y="589"/>
                  <a:pt x="63" y="596"/>
                </a:cubicBezTo>
                <a:cubicBezTo>
                  <a:pt x="71" y="598"/>
                  <a:pt x="79" y="599"/>
                  <a:pt x="87" y="599"/>
                </a:cubicBezTo>
                <a:cubicBezTo>
                  <a:pt x="130" y="599"/>
                  <a:pt x="161" y="568"/>
                  <a:pt x="167" y="527"/>
                </a:cubicBezTo>
                <a:cubicBezTo>
                  <a:pt x="194" y="382"/>
                  <a:pt x="215" y="237"/>
                  <a:pt x="236" y="98"/>
                </a:cubicBezTo>
                <a:cubicBezTo>
                  <a:pt x="243" y="57"/>
                  <a:pt x="208" y="8"/>
                  <a:pt x="167" y="1"/>
                </a:cubicBezTo>
                <a:cubicBezTo>
                  <a:pt x="163" y="1"/>
                  <a:pt x="160" y="0"/>
                  <a:pt x="15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9"/>
          <p:cNvSpPr/>
          <p:nvPr/>
        </p:nvSpPr>
        <p:spPr>
          <a:xfrm flipH="1" rot="10210578">
            <a:off x="5588595" y="1191992"/>
            <a:ext cx="47722" cy="189414"/>
          </a:xfrm>
          <a:custGeom>
            <a:rect b="b" l="l" r="r" t="t"/>
            <a:pathLst>
              <a:path extrusionOk="0" h="770" w="194">
                <a:moveTo>
                  <a:pt x="104" y="0"/>
                </a:moveTo>
                <a:cubicBezTo>
                  <a:pt x="55" y="0"/>
                  <a:pt x="21" y="35"/>
                  <a:pt x="21" y="83"/>
                </a:cubicBezTo>
                <a:lnTo>
                  <a:pt x="21" y="104"/>
                </a:lnTo>
                <a:cubicBezTo>
                  <a:pt x="21" y="291"/>
                  <a:pt x="21" y="491"/>
                  <a:pt x="0" y="692"/>
                </a:cubicBezTo>
                <a:cubicBezTo>
                  <a:pt x="0" y="736"/>
                  <a:pt x="29" y="769"/>
                  <a:pt x="71" y="769"/>
                </a:cubicBezTo>
                <a:cubicBezTo>
                  <a:pt x="75" y="769"/>
                  <a:pt x="79" y="769"/>
                  <a:pt x="83" y="768"/>
                </a:cubicBezTo>
                <a:cubicBezTo>
                  <a:pt x="87" y="769"/>
                  <a:pt x="91" y="769"/>
                  <a:pt x="95" y="769"/>
                </a:cubicBezTo>
                <a:cubicBezTo>
                  <a:pt x="138" y="769"/>
                  <a:pt x="173" y="736"/>
                  <a:pt x="173" y="692"/>
                </a:cubicBezTo>
                <a:cubicBezTo>
                  <a:pt x="187" y="491"/>
                  <a:pt x="194" y="291"/>
                  <a:pt x="194" y="104"/>
                </a:cubicBezTo>
                <a:lnTo>
                  <a:pt x="194" y="83"/>
                </a:lnTo>
                <a:cubicBezTo>
                  <a:pt x="194" y="35"/>
                  <a:pt x="159" y="0"/>
                  <a:pt x="10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4" name="Google Shape;514;p29"/>
          <p:cNvGrpSpPr/>
          <p:nvPr/>
        </p:nvGrpSpPr>
        <p:grpSpPr>
          <a:xfrm flipH="1">
            <a:off x="6780060" y="3819744"/>
            <a:ext cx="3301430" cy="1506030"/>
            <a:chOff x="3967525" y="3427700"/>
            <a:chExt cx="529950" cy="241750"/>
          </a:xfrm>
        </p:grpSpPr>
        <p:sp>
          <p:nvSpPr>
            <p:cNvPr id="515" name="Google Shape;515;p29"/>
            <p:cNvSpPr/>
            <p:nvPr/>
          </p:nvSpPr>
          <p:spPr>
            <a:xfrm>
              <a:off x="3967525" y="3427700"/>
              <a:ext cx="529950" cy="240000"/>
            </a:xfrm>
            <a:custGeom>
              <a:rect b="b" l="l" r="r" t="t"/>
              <a:pathLst>
                <a:path extrusionOk="0" h="9600" w="21198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9"/>
            <p:cNvSpPr/>
            <p:nvPr/>
          </p:nvSpPr>
          <p:spPr>
            <a:xfrm>
              <a:off x="3967850" y="3452100"/>
              <a:ext cx="509025" cy="217350"/>
            </a:xfrm>
            <a:custGeom>
              <a:rect b="b" l="l" r="r" t="t"/>
              <a:pathLst>
                <a:path extrusionOk="0" h="8694" w="20361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7" name="Google Shape;517;p29"/>
          <p:cNvGrpSpPr/>
          <p:nvPr/>
        </p:nvGrpSpPr>
        <p:grpSpPr>
          <a:xfrm>
            <a:off x="-583828" y="-9022"/>
            <a:ext cx="2230984" cy="1010352"/>
            <a:chOff x="3967525" y="3427700"/>
            <a:chExt cx="529950" cy="240000"/>
          </a:xfrm>
        </p:grpSpPr>
        <p:sp>
          <p:nvSpPr>
            <p:cNvPr id="518" name="Google Shape;518;p29"/>
            <p:cNvSpPr/>
            <p:nvPr/>
          </p:nvSpPr>
          <p:spPr>
            <a:xfrm>
              <a:off x="3967525" y="3427700"/>
              <a:ext cx="529950" cy="240000"/>
            </a:xfrm>
            <a:custGeom>
              <a:rect b="b" l="l" r="r" t="t"/>
              <a:pathLst>
                <a:path extrusionOk="0" h="9600" w="21198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9"/>
            <p:cNvSpPr/>
            <p:nvPr/>
          </p:nvSpPr>
          <p:spPr>
            <a:xfrm>
              <a:off x="3967850" y="3447744"/>
              <a:ext cx="509025" cy="217350"/>
            </a:xfrm>
            <a:custGeom>
              <a:rect b="b" l="l" r="r" t="t"/>
              <a:pathLst>
                <a:path extrusionOk="0" h="8694" w="20361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0"/>
          <p:cNvSpPr/>
          <p:nvPr/>
        </p:nvSpPr>
        <p:spPr>
          <a:xfrm flipH="1" rot="-3408017">
            <a:off x="8972795" y="2060734"/>
            <a:ext cx="173825" cy="136645"/>
          </a:xfrm>
          <a:custGeom>
            <a:rect b="b" l="l" r="r" t="t"/>
            <a:pathLst>
              <a:path extrusionOk="0" h="577" w="734">
                <a:moveTo>
                  <a:pt x="641" y="0"/>
                </a:moveTo>
                <a:cubicBezTo>
                  <a:pt x="622" y="0"/>
                  <a:pt x="603" y="5"/>
                  <a:pt x="588" y="14"/>
                </a:cubicBezTo>
                <a:cubicBezTo>
                  <a:pt x="408" y="152"/>
                  <a:pt x="228" y="284"/>
                  <a:pt x="35" y="415"/>
                </a:cubicBezTo>
                <a:cubicBezTo>
                  <a:pt x="21" y="429"/>
                  <a:pt x="0" y="457"/>
                  <a:pt x="0" y="484"/>
                </a:cubicBezTo>
                <a:lnTo>
                  <a:pt x="0" y="533"/>
                </a:lnTo>
                <a:cubicBezTo>
                  <a:pt x="17" y="563"/>
                  <a:pt x="42" y="577"/>
                  <a:pt x="70" y="577"/>
                </a:cubicBezTo>
                <a:cubicBezTo>
                  <a:pt x="87" y="577"/>
                  <a:pt x="106" y="571"/>
                  <a:pt x="125" y="561"/>
                </a:cubicBezTo>
                <a:cubicBezTo>
                  <a:pt x="318" y="429"/>
                  <a:pt x="512" y="291"/>
                  <a:pt x="692" y="152"/>
                </a:cubicBezTo>
                <a:cubicBezTo>
                  <a:pt x="734" y="131"/>
                  <a:pt x="734" y="69"/>
                  <a:pt x="713" y="35"/>
                </a:cubicBezTo>
                <a:cubicBezTo>
                  <a:pt x="697" y="10"/>
                  <a:pt x="669" y="0"/>
                  <a:pt x="64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30"/>
          <p:cNvSpPr/>
          <p:nvPr/>
        </p:nvSpPr>
        <p:spPr>
          <a:xfrm flipH="1" rot="-3408017">
            <a:off x="8739078" y="2139341"/>
            <a:ext cx="151091" cy="136408"/>
          </a:xfrm>
          <a:custGeom>
            <a:rect b="b" l="l" r="r" t="t"/>
            <a:pathLst>
              <a:path extrusionOk="0" h="576" w="638">
                <a:moveTo>
                  <a:pt x="544" y="1"/>
                </a:moveTo>
                <a:cubicBezTo>
                  <a:pt x="523" y="1"/>
                  <a:pt x="503" y="9"/>
                  <a:pt x="485" y="27"/>
                </a:cubicBezTo>
                <a:cubicBezTo>
                  <a:pt x="340" y="165"/>
                  <a:pt x="188" y="296"/>
                  <a:pt x="35" y="421"/>
                </a:cubicBezTo>
                <a:cubicBezTo>
                  <a:pt x="8" y="442"/>
                  <a:pt x="1" y="469"/>
                  <a:pt x="1" y="490"/>
                </a:cubicBezTo>
                <a:cubicBezTo>
                  <a:pt x="1" y="518"/>
                  <a:pt x="8" y="539"/>
                  <a:pt x="35" y="546"/>
                </a:cubicBezTo>
                <a:cubicBezTo>
                  <a:pt x="51" y="565"/>
                  <a:pt x="74" y="575"/>
                  <a:pt x="98" y="575"/>
                </a:cubicBezTo>
                <a:cubicBezTo>
                  <a:pt x="118" y="575"/>
                  <a:pt x="137" y="568"/>
                  <a:pt x="153" y="552"/>
                </a:cubicBezTo>
                <a:cubicBezTo>
                  <a:pt x="305" y="421"/>
                  <a:pt x="458" y="283"/>
                  <a:pt x="603" y="144"/>
                </a:cubicBezTo>
                <a:cubicBezTo>
                  <a:pt x="637" y="110"/>
                  <a:pt x="637" y="61"/>
                  <a:pt x="603" y="27"/>
                </a:cubicBezTo>
                <a:cubicBezTo>
                  <a:pt x="586" y="9"/>
                  <a:pt x="565" y="1"/>
                  <a:pt x="54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30"/>
          <p:cNvSpPr/>
          <p:nvPr/>
        </p:nvSpPr>
        <p:spPr>
          <a:xfrm flipH="1" rot="-3408017">
            <a:off x="8477132" y="2206511"/>
            <a:ext cx="113200" cy="118410"/>
          </a:xfrm>
          <a:custGeom>
            <a:rect b="b" l="l" r="r" t="t"/>
            <a:pathLst>
              <a:path extrusionOk="0" h="500" w="478">
                <a:moveTo>
                  <a:pt x="376" y="0"/>
                </a:moveTo>
                <a:cubicBezTo>
                  <a:pt x="354" y="0"/>
                  <a:pt x="331" y="11"/>
                  <a:pt x="311" y="30"/>
                </a:cubicBezTo>
                <a:cubicBezTo>
                  <a:pt x="215" y="134"/>
                  <a:pt x="118" y="244"/>
                  <a:pt x="28" y="355"/>
                </a:cubicBezTo>
                <a:cubicBezTo>
                  <a:pt x="7" y="369"/>
                  <a:pt x="0" y="397"/>
                  <a:pt x="0" y="411"/>
                </a:cubicBezTo>
                <a:cubicBezTo>
                  <a:pt x="0" y="438"/>
                  <a:pt x="7" y="459"/>
                  <a:pt x="35" y="480"/>
                </a:cubicBezTo>
                <a:cubicBezTo>
                  <a:pt x="51" y="493"/>
                  <a:pt x="70" y="500"/>
                  <a:pt x="90" y="500"/>
                </a:cubicBezTo>
                <a:cubicBezTo>
                  <a:pt x="112" y="500"/>
                  <a:pt x="134" y="491"/>
                  <a:pt x="152" y="473"/>
                </a:cubicBezTo>
                <a:cubicBezTo>
                  <a:pt x="249" y="369"/>
                  <a:pt x="346" y="258"/>
                  <a:pt x="443" y="141"/>
                </a:cubicBezTo>
                <a:cubicBezTo>
                  <a:pt x="478" y="106"/>
                  <a:pt x="464" y="58"/>
                  <a:pt x="429" y="23"/>
                </a:cubicBezTo>
                <a:cubicBezTo>
                  <a:pt x="414" y="7"/>
                  <a:pt x="395" y="0"/>
                  <a:pt x="37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30"/>
          <p:cNvSpPr/>
          <p:nvPr/>
        </p:nvSpPr>
        <p:spPr>
          <a:xfrm flipH="1" rot="-3408028">
            <a:off x="5032231" y="-92913"/>
            <a:ext cx="47837" cy="205085"/>
          </a:xfrm>
          <a:custGeom>
            <a:rect b="b" l="l" r="r" t="t"/>
            <a:pathLst>
              <a:path extrusionOk="0" h="866" w="202">
                <a:moveTo>
                  <a:pt x="84" y="1"/>
                </a:moveTo>
                <a:cubicBezTo>
                  <a:pt x="42" y="1"/>
                  <a:pt x="1" y="35"/>
                  <a:pt x="1" y="91"/>
                </a:cubicBezTo>
                <a:lnTo>
                  <a:pt x="1" y="132"/>
                </a:lnTo>
                <a:cubicBezTo>
                  <a:pt x="1" y="340"/>
                  <a:pt x="8" y="568"/>
                  <a:pt x="28" y="790"/>
                </a:cubicBezTo>
                <a:cubicBezTo>
                  <a:pt x="35" y="831"/>
                  <a:pt x="70" y="866"/>
                  <a:pt x="118" y="866"/>
                </a:cubicBezTo>
                <a:cubicBezTo>
                  <a:pt x="167" y="859"/>
                  <a:pt x="201" y="817"/>
                  <a:pt x="201" y="776"/>
                </a:cubicBezTo>
                <a:cubicBezTo>
                  <a:pt x="181" y="554"/>
                  <a:pt x="174" y="340"/>
                  <a:pt x="174" y="132"/>
                </a:cubicBezTo>
                <a:lnTo>
                  <a:pt x="174" y="91"/>
                </a:lnTo>
                <a:cubicBezTo>
                  <a:pt x="174" y="35"/>
                  <a:pt x="132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30"/>
          <p:cNvSpPr/>
          <p:nvPr/>
        </p:nvSpPr>
        <p:spPr>
          <a:xfrm flipH="1" rot="-3408017">
            <a:off x="5244121" y="108878"/>
            <a:ext cx="57547" cy="143749"/>
          </a:xfrm>
          <a:custGeom>
            <a:rect b="b" l="l" r="r" t="t"/>
            <a:pathLst>
              <a:path extrusionOk="0" h="607" w="243">
                <a:moveTo>
                  <a:pt x="102" y="1"/>
                </a:moveTo>
                <a:cubicBezTo>
                  <a:pt x="96" y="1"/>
                  <a:pt x="90" y="2"/>
                  <a:pt x="84" y="4"/>
                </a:cubicBezTo>
                <a:cubicBezTo>
                  <a:pt x="35" y="11"/>
                  <a:pt x="1" y="45"/>
                  <a:pt x="1" y="87"/>
                </a:cubicBezTo>
                <a:lnTo>
                  <a:pt x="1" y="108"/>
                </a:lnTo>
                <a:cubicBezTo>
                  <a:pt x="21" y="246"/>
                  <a:pt x="35" y="391"/>
                  <a:pt x="63" y="537"/>
                </a:cubicBezTo>
                <a:cubicBezTo>
                  <a:pt x="69" y="575"/>
                  <a:pt x="116" y="607"/>
                  <a:pt x="156" y="607"/>
                </a:cubicBezTo>
                <a:cubicBezTo>
                  <a:pt x="160" y="607"/>
                  <a:pt x="163" y="607"/>
                  <a:pt x="167" y="606"/>
                </a:cubicBezTo>
                <a:cubicBezTo>
                  <a:pt x="208" y="599"/>
                  <a:pt x="243" y="544"/>
                  <a:pt x="236" y="502"/>
                </a:cubicBezTo>
                <a:cubicBezTo>
                  <a:pt x="222" y="364"/>
                  <a:pt x="195" y="218"/>
                  <a:pt x="174" y="80"/>
                </a:cubicBezTo>
                <a:cubicBezTo>
                  <a:pt x="168" y="33"/>
                  <a:pt x="137" y="1"/>
                  <a:pt x="10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30"/>
          <p:cNvSpPr/>
          <p:nvPr/>
        </p:nvSpPr>
        <p:spPr>
          <a:xfrm flipH="1" rot="-3408017">
            <a:off x="5440257" y="289825"/>
            <a:ext cx="75545" cy="181640"/>
          </a:xfrm>
          <a:custGeom>
            <a:rect b="b" l="l" r="r" t="t"/>
            <a:pathLst>
              <a:path extrusionOk="0" h="767" w="319">
                <a:moveTo>
                  <a:pt x="92" y="1"/>
                </a:moveTo>
                <a:cubicBezTo>
                  <a:pt x="84" y="1"/>
                  <a:pt x="77" y="2"/>
                  <a:pt x="70" y="4"/>
                </a:cubicBezTo>
                <a:cubicBezTo>
                  <a:pt x="28" y="11"/>
                  <a:pt x="1" y="46"/>
                  <a:pt x="1" y="87"/>
                </a:cubicBezTo>
                <a:cubicBezTo>
                  <a:pt x="1" y="94"/>
                  <a:pt x="1" y="108"/>
                  <a:pt x="7" y="115"/>
                </a:cubicBezTo>
                <a:cubicBezTo>
                  <a:pt x="49" y="302"/>
                  <a:pt x="97" y="502"/>
                  <a:pt x="146" y="703"/>
                </a:cubicBezTo>
                <a:cubicBezTo>
                  <a:pt x="152" y="740"/>
                  <a:pt x="197" y="766"/>
                  <a:pt x="236" y="766"/>
                </a:cubicBezTo>
                <a:cubicBezTo>
                  <a:pt x="241" y="766"/>
                  <a:pt x="245" y="766"/>
                  <a:pt x="250" y="765"/>
                </a:cubicBezTo>
                <a:cubicBezTo>
                  <a:pt x="291" y="752"/>
                  <a:pt x="319" y="703"/>
                  <a:pt x="312" y="655"/>
                </a:cubicBezTo>
                <a:cubicBezTo>
                  <a:pt x="257" y="461"/>
                  <a:pt x="215" y="260"/>
                  <a:pt x="174" y="73"/>
                </a:cubicBezTo>
                <a:cubicBezTo>
                  <a:pt x="168" y="27"/>
                  <a:pt x="129" y="1"/>
                  <a:pt x="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30"/>
          <p:cNvSpPr/>
          <p:nvPr/>
        </p:nvSpPr>
        <p:spPr>
          <a:xfrm flipH="1" rot="-3408017">
            <a:off x="8189482" y="2198461"/>
            <a:ext cx="137829" cy="175483"/>
          </a:xfrm>
          <a:custGeom>
            <a:rect b="b" l="l" r="r" t="t"/>
            <a:pathLst>
              <a:path extrusionOk="0" h="741" w="582">
                <a:moveTo>
                  <a:pt x="473" y="0"/>
                </a:moveTo>
                <a:cubicBezTo>
                  <a:pt x="446" y="0"/>
                  <a:pt x="421" y="13"/>
                  <a:pt x="409" y="38"/>
                </a:cubicBezTo>
                <a:cubicBezTo>
                  <a:pt x="284" y="232"/>
                  <a:pt x="153" y="418"/>
                  <a:pt x="14" y="605"/>
                </a:cubicBezTo>
                <a:cubicBezTo>
                  <a:pt x="7" y="619"/>
                  <a:pt x="1" y="640"/>
                  <a:pt x="1" y="654"/>
                </a:cubicBezTo>
                <a:cubicBezTo>
                  <a:pt x="1" y="688"/>
                  <a:pt x="14" y="716"/>
                  <a:pt x="35" y="723"/>
                </a:cubicBezTo>
                <a:cubicBezTo>
                  <a:pt x="50" y="735"/>
                  <a:pt x="69" y="740"/>
                  <a:pt x="88" y="740"/>
                </a:cubicBezTo>
                <a:cubicBezTo>
                  <a:pt x="114" y="740"/>
                  <a:pt x="141" y="729"/>
                  <a:pt x="153" y="709"/>
                </a:cubicBezTo>
                <a:cubicBezTo>
                  <a:pt x="291" y="522"/>
                  <a:pt x="423" y="335"/>
                  <a:pt x="554" y="135"/>
                </a:cubicBezTo>
                <a:cubicBezTo>
                  <a:pt x="582" y="93"/>
                  <a:pt x="568" y="38"/>
                  <a:pt x="526" y="17"/>
                </a:cubicBezTo>
                <a:cubicBezTo>
                  <a:pt x="510" y="6"/>
                  <a:pt x="491" y="0"/>
                  <a:pt x="4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30"/>
          <p:cNvSpPr/>
          <p:nvPr/>
        </p:nvSpPr>
        <p:spPr>
          <a:xfrm flipH="1" rot="-3408017">
            <a:off x="5603724" y="472323"/>
            <a:ext cx="92123" cy="198218"/>
          </a:xfrm>
          <a:custGeom>
            <a:rect b="b" l="l" r="r" t="t"/>
            <a:pathLst>
              <a:path extrusionOk="0" h="837" w="389">
                <a:moveTo>
                  <a:pt x="86" y="0"/>
                </a:moveTo>
                <a:cubicBezTo>
                  <a:pt x="81" y="0"/>
                  <a:pt x="75" y="1"/>
                  <a:pt x="70" y="2"/>
                </a:cubicBezTo>
                <a:cubicBezTo>
                  <a:pt x="35" y="15"/>
                  <a:pt x="8" y="50"/>
                  <a:pt x="8" y="85"/>
                </a:cubicBezTo>
                <a:cubicBezTo>
                  <a:pt x="8" y="85"/>
                  <a:pt x="8" y="98"/>
                  <a:pt x="1" y="105"/>
                </a:cubicBezTo>
                <a:cubicBezTo>
                  <a:pt x="63" y="320"/>
                  <a:pt x="132" y="548"/>
                  <a:pt x="201" y="770"/>
                </a:cubicBezTo>
                <a:cubicBezTo>
                  <a:pt x="212" y="814"/>
                  <a:pt x="250" y="836"/>
                  <a:pt x="286" y="836"/>
                </a:cubicBezTo>
                <a:cubicBezTo>
                  <a:pt x="295" y="836"/>
                  <a:pt x="304" y="835"/>
                  <a:pt x="312" y="832"/>
                </a:cubicBezTo>
                <a:cubicBezTo>
                  <a:pt x="361" y="811"/>
                  <a:pt x="388" y="763"/>
                  <a:pt x="374" y="721"/>
                </a:cubicBezTo>
                <a:cubicBezTo>
                  <a:pt x="305" y="493"/>
                  <a:pt x="236" y="271"/>
                  <a:pt x="174" y="64"/>
                </a:cubicBezTo>
                <a:cubicBezTo>
                  <a:pt x="168" y="21"/>
                  <a:pt x="125" y="0"/>
                  <a:pt x="8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30"/>
          <p:cNvSpPr/>
          <p:nvPr/>
        </p:nvSpPr>
        <p:spPr>
          <a:xfrm flipH="1" rot="-3408017">
            <a:off x="5783222" y="719501"/>
            <a:ext cx="78861" cy="137829"/>
          </a:xfrm>
          <a:custGeom>
            <a:rect b="b" l="l" r="r" t="t"/>
            <a:pathLst>
              <a:path extrusionOk="0" h="582" w="333">
                <a:moveTo>
                  <a:pt x="93" y="0"/>
                </a:moveTo>
                <a:cubicBezTo>
                  <a:pt x="83" y="0"/>
                  <a:pt x="72" y="2"/>
                  <a:pt x="62" y="7"/>
                </a:cubicBezTo>
                <a:cubicBezTo>
                  <a:pt x="28" y="14"/>
                  <a:pt x="0" y="49"/>
                  <a:pt x="0" y="83"/>
                </a:cubicBezTo>
                <a:cubicBezTo>
                  <a:pt x="0" y="90"/>
                  <a:pt x="0" y="104"/>
                  <a:pt x="14" y="118"/>
                </a:cubicBezTo>
                <a:cubicBezTo>
                  <a:pt x="56" y="249"/>
                  <a:pt x="104" y="388"/>
                  <a:pt x="152" y="526"/>
                </a:cubicBezTo>
                <a:cubicBezTo>
                  <a:pt x="163" y="558"/>
                  <a:pt x="198" y="582"/>
                  <a:pt x="232" y="582"/>
                </a:cubicBezTo>
                <a:cubicBezTo>
                  <a:pt x="243" y="582"/>
                  <a:pt x="253" y="580"/>
                  <a:pt x="263" y="575"/>
                </a:cubicBezTo>
                <a:cubicBezTo>
                  <a:pt x="305" y="561"/>
                  <a:pt x="332" y="505"/>
                  <a:pt x="312" y="464"/>
                </a:cubicBezTo>
                <a:cubicBezTo>
                  <a:pt x="270" y="332"/>
                  <a:pt x="222" y="194"/>
                  <a:pt x="173" y="56"/>
                </a:cubicBezTo>
                <a:cubicBezTo>
                  <a:pt x="163" y="24"/>
                  <a:pt x="128" y="0"/>
                  <a:pt x="9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30"/>
          <p:cNvSpPr/>
          <p:nvPr/>
        </p:nvSpPr>
        <p:spPr>
          <a:xfrm flipH="1" rot="-3408017">
            <a:off x="7946337" y="2197279"/>
            <a:ext cx="113200" cy="166721"/>
          </a:xfrm>
          <a:custGeom>
            <a:rect b="b" l="l" r="r" t="t"/>
            <a:pathLst>
              <a:path extrusionOk="0" h="704" w="478">
                <a:moveTo>
                  <a:pt x="375" y="0"/>
                </a:moveTo>
                <a:cubicBezTo>
                  <a:pt x="347" y="0"/>
                  <a:pt x="318" y="17"/>
                  <a:pt x="305" y="49"/>
                </a:cubicBezTo>
                <a:cubicBezTo>
                  <a:pt x="208" y="229"/>
                  <a:pt x="111" y="402"/>
                  <a:pt x="7" y="575"/>
                </a:cubicBezTo>
                <a:cubicBezTo>
                  <a:pt x="0" y="589"/>
                  <a:pt x="0" y="603"/>
                  <a:pt x="0" y="617"/>
                </a:cubicBezTo>
                <a:cubicBezTo>
                  <a:pt x="0" y="651"/>
                  <a:pt x="14" y="679"/>
                  <a:pt x="35" y="693"/>
                </a:cubicBezTo>
                <a:cubicBezTo>
                  <a:pt x="49" y="700"/>
                  <a:pt x="65" y="704"/>
                  <a:pt x="81" y="704"/>
                </a:cubicBezTo>
                <a:cubicBezTo>
                  <a:pt x="111" y="704"/>
                  <a:pt x="139" y="690"/>
                  <a:pt x="153" y="658"/>
                </a:cubicBezTo>
                <a:cubicBezTo>
                  <a:pt x="256" y="485"/>
                  <a:pt x="353" y="305"/>
                  <a:pt x="450" y="125"/>
                </a:cubicBezTo>
                <a:cubicBezTo>
                  <a:pt x="478" y="91"/>
                  <a:pt x="457" y="35"/>
                  <a:pt x="416" y="14"/>
                </a:cubicBezTo>
                <a:cubicBezTo>
                  <a:pt x="404" y="5"/>
                  <a:pt x="389" y="0"/>
                  <a:pt x="37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30"/>
          <p:cNvSpPr/>
          <p:nvPr/>
        </p:nvSpPr>
        <p:spPr>
          <a:xfrm flipH="1" rot="-3408017">
            <a:off x="5952793" y="926890"/>
            <a:ext cx="92123" cy="176667"/>
          </a:xfrm>
          <a:custGeom>
            <a:rect b="b" l="l" r="r" t="t"/>
            <a:pathLst>
              <a:path extrusionOk="0" h="746" w="389">
                <a:moveTo>
                  <a:pt x="93" y="1"/>
                </a:moveTo>
                <a:cubicBezTo>
                  <a:pt x="83" y="1"/>
                  <a:pt x="73" y="3"/>
                  <a:pt x="63" y="8"/>
                </a:cubicBezTo>
                <a:cubicBezTo>
                  <a:pt x="29" y="15"/>
                  <a:pt x="1" y="49"/>
                  <a:pt x="1" y="84"/>
                </a:cubicBezTo>
                <a:cubicBezTo>
                  <a:pt x="1" y="91"/>
                  <a:pt x="1" y="98"/>
                  <a:pt x="8" y="119"/>
                </a:cubicBezTo>
                <a:cubicBezTo>
                  <a:pt x="77" y="305"/>
                  <a:pt x="146" y="499"/>
                  <a:pt x="209" y="686"/>
                </a:cubicBezTo>
                <a:cubicBezTo>
                  <a:pt x="220" y="725"/>
                  <a:pt x="257" y="746"/>
                  <a:pt x="293" y="746"/>
                </a:cubicBezTo>
                <a:cubicBezTo>
                  <a:pt x="302" y="746"/>
                  <a:pt x="311" y="744"/>
                  <a:pt x="319" y="741"/>
                </a:cubicBezTo>
                <a:cubicBezTo>
                  <a:pt x="361" y="721"/>
                  <a:pt x="388" y="672"/>
                  <a:pt x="375" y="631"/>
                </a:cubicBezTo>
                <a:cubicBezTo>
                  <a:pt x="305" y="437"/>
                  <a:pt x="243" y="250"/>
                  <a:pt x="174" y="56"/>
                </a:cubicBezTo>
                <a:cubicBezTo>
                  <a:pt x="158" y="25"/>
                  <a:pt x="126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30"/>
          <p:cNvSpPr/>
          <p:nvPr/>
        </p:nvSpPr>
        <p:spPr>
          <a:xfrm flipH="1" rot="-3408017">
            <a:off x="6110363" y="1114570"/>
            <a:ext cx="95201" cy="197744"/>
          </a:xfrm>
          <a:custGeom>
            <a:rect b="b" l="l" r="r" t="t"/>
            <a:pathLst>
              <a:path extrusionOk="0" h="835" w="402">
                <a:moveTo>
                  <a:pt x="93" y="1"/>
                </a:moveTo>
                <a:cubicBezTo>
                  <a:pt x="83" y="1"/>
                  <a:pt x="72" y="3"/>
                  <a:pt x="62" y="8"/>
                </a:cubicBezTo>
                <a:cubicBezTo>
                  <a:pt x="28" y="22"/>
                  <a:pt x="0" y="56"/>
                  <a:pt x="0" y="91"/>
                </a:cubicBezTo>
                <a:lnTo>
                  <a:pt x="0" y="111"/>
                </a:lnTo>
                <a:cubicBezTo>
                  <a:pt x="83" y="347"/>
                  <a:pt x="152" y="561"/>
                  <a:pt x="208" y="769"/>
                </a:cubicBezTo>
                <a:cubicBezTo>
                  <a:pt x="225" y="809"/>
                  <a:pt x="261" y="835"/>
                  <a:pt x="300" y="835"/>
                </a:cubicBezTo>
                <a:cubicBezTo>
                  <a:pt x="309" y="835"/>
                  <a:pt x="317" y="834"/>
                  <a:pt x="325" y="831"/>
                </a:cubicBezTo>
                <a:cubicBezTo>
                  <a:pt x="374" y="810"/>
                  <a:pt x="402" y="762"/>
                  <a:pt x="381" y="714"/>
                </a:cubicBezTo>
                <a:cubicBezTo>
                  <a:pt x="325" y="520"/>
                  <a:pt x="256" y="298"/>
                  <a:pt x="173" y="56"/>
                </a:cubicBezTo>
                <a:cubicBezTo>
                  <a:pt x="163" y="24"/>
                  <a:pt x="128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30"/>
          <p:cNvSpPr/>
          <p:nvPr/>
        </p:nvSpPr>
        <p:spPr>
          <a:xfrm flipH="1" rot="-3408017">
            <a:off x="7677311" y="2175533"/>
            <a:ext cx="83834" cy="136645"/>
          </a:xfrm>
          <a:custGeom>
            <a:rect b="b" l="l" r="r" t="t"/>
            <a:pathLst>
              <a:path extrusionOk="0" h="577" w="354">
                <a:moveTo>
                  <a:pt x="254" y="0"/>
                </a:moveTo>
                <a:cubicBezTo>
                  <a:pt x="219" y="0"/>
                  <a:pt x="184" y="24"/>
                  <a:pt x="174" y="56"/>
                </a:cubicBezTo>
                <a:cubicBezTo>
                  <a:pt x="118" y="194"/>
                  <a:pt x="70" y="326"/>
                  <a:pt x="7" y="457"/>
                </a:cubicBezTo>
                <a:cubicBezTo>
                  <a:pt x="1" y="464"/>
                  <a:pt x="1" y="485"/>
                  <a:pt x="1" y="492"/>
                </a:cubicBezTo>
                <a:cubicBezTo>
                  <a:pt x="1" y="519"/>
                  <a:pt x="28" y="554"/>
                  <a:pt x="63" y="568"/>
                </a:cubicBezTo>
                <a:cubicBezTo>
                  <a:pt x="74" y="573"/>
                  <a:pt x="86" y="576"/>
                  <a:pt x="97" y="576"/>
                </a:cubicBezTo>
                <a:cubicBezTo>
                  <a:pt x="128" y="576"/>
                  <a:pt x="158" y="557"/>
                  <a:pt x="174" y="526"/>
                </a:cubicBezTo>
                <a:cubicBezTo>
                  <a:pt x="236" y="388"/>
                  <a:pt x="284" y="256"/>
                  <a:pt x="340" y="118"/>
                </a:cubicBezTo>
                <a:cubicBezTo>
                  <a:pt x="354" y="77"/>
                  <a:pt x="326" y="21"/>
                  <a:pt x="284" y="7"/>
                </a:cubicBezTo>
                <a:cubicBezTo>
                  <a:pt x="275" y="2"/>
                  <a:pt x="264" y="0"/>
                  <a:pt x="25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30"/>
          <p:cNvSpPr/>
          <p:nvPr/>
        </p:nvSpPr>
        <p:spPr>
          <a:xfrm flipH="1" rot="-3407997">
            <a:off x="6302951" y="1355016"/>
            <a:ext cx="67493" cy="140671"/>
          </a:xfrm>
          <a:custGeom>
            <a:rect b="b" l="l" r="r" t="t"/>
            <a:pathLst>
              <a:path extrusionOk="0" h="594" w="285">
                <a:moveTo>
                  <a:pt x="82" y="1"/>
                </a:moveTo>
                <a:cubicBezTo>
                  <a:pt x="73" y="1"/>
                  <a:pt x="65" y="2"/>
                  <a:pt x="56" y="4"/>
                </a:cubicBezTo>
                <a:cubicBezTo>
                  <a:pt x="21" y="18"/>
                  <a:pt x="1" y="53"/>
                  <a:pt x="1" y="87"/>
                </a:cubicBezTo>
                <a:lnTo>
                  <a:pt x="1" y="115"/>
                </a:lnTo>
                <a:cubicBezTo>
                  <a:pt x="42" y="254"/>
                  <a:pt x="77" y="392"/>
                  <a:pt x="111" y="530"/>
                </a:cubicBezTo>
                <a:cubicBezTo>
                  <a:pt x="118" y="568"/>
                  <a:pt x="163" y="594"/>
                  <a:pt x="202" y="594"/>
                </a:cubicBezTo>
                <a:cubicBezTo>
                  <a:pt x="206" y="594"/>
                  <a:pt x="211" y="593"/>
                  <a:pt x="215" y="593"/>
                </a:cubicBezTo>
                <a:cubicBezTo>
                  <a:pt x="257" y="579"/>
                  <a:pt x="284" y="530"/>
                  <a:pt x="277" y="489"/>
                </a:cubicBezTo>
                <a:cubicBezTo>
                  <a:pt x="243" y="337"/>
                  <a:pt x="208" y="198"/>
                  <a:pt x="160" y="60"/>
                </a:cubicBezTo>
                <a:cubicBezTo>
                  <a:pt x="154" y="26"/>
                  <a:pt x="120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30"/>
          <p:cNvSpPr/>
          <p:nvPr/>
        </p:nvSpPr>
        <p:spPr>
          <a:xfrm flipH="1" rot="-3408017">
            <a:off x="7407478" y="2076853"/>
            <a:ext cx="87149" cy="198691"/>
          </a:xfrm>
          <a:custGeom>
            <a:rect b="b" l="l" r="r" t="t"/>
            <a:pathLst>
              <a:path extrusionOk="0" h="839" w="368">
                <a:moveTo>
                  <a:pt x="271" y="0"/>
                </a:moveTo>
                <a:cubicBezTo>
                  <a:pt x="234" y="0"/>
                  <a:pt x="193" y="31"/>
                  <a:pt x="187" y="66"/>
                </a:cubicBezTo>
                <a:cubicBezTo>
                  <a:pt x="125" y="280"/>
                  <a:pt x="69" y="509"/>
                  <a:pt x="0" y="723"/>
                </a:cubicBezTo>
                <a:lnTo>
                  <a:pt x="0" y="751"/>
                </a:lnTo>
                <a:cubicBezTo>
                  <a:pt x="0" y="792"/>
                  <a:pt x="14" y="827"/>
                  <a:pt x="49" y="834"/>
                </a:cubicBezTo>
                <a:cubicBezTo>
                  <a:pt x="60" y="837"/>
                  <a:pt x="71" y="838"/>
                  <a:pt x="81" y="838"/>
                </a:cubicBezTo>
                <a:cubicBezTo>
                  <a:pt x="120" y="838"/>
                  <a:pt x="148" y="818"/>
                  <a:pt x="159" y="786"/>
                </a:cubicBezTo>
                <a:cubicBezTo>
                  <a:pt x="229" y="557"/>
                  <a:pt x="298" y="336"/>
                  <a:pt x="353" y="107"/>
                </a:cubicBezTo>
                <a:cubicBezTo>
                  <a:pt x="367" y="66"/>
                  <a:pt x="332" y="10"/>
                  <a:pt x="291" y="4"/>
                </a:cubicBezTo>
                <a:cubicBezTo>
                  <a:pt x="285" y="1"/>
                  <a:pt x="278" y="0"/>
                  <a:pt x="27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30"/>
          <p:cNvSpPr/>
          <p:nvPr/>
        </p:nvSpPr>
        <p:spPr>
          <a:xfrm flipH="1" rot="-3408017">
            <a:off x="6499024" y="1540570"/>
            <a:ext cx="70809" cy="181167"/>
          </a:xfrm>
          <a:custGeom>
            <a:rect b="b" l="l" r="r" t="t"/>
            <a:pathLst>
              <a:path extrusionOk="0" h="765" w="299">
                <a:moveTo>
                  <a:pt x="85" y="1"/>
                </a:moveTo>
                <a:cubicBezTo>
                  <a:pt x="80" y="1"/>
                  <a:pt x="75" y="1"/>
                  <a:pt x="70" y="2"/>
                </a:cubicBezTo>
                <a:cubicBezTo>
                  <a:pt x="28" y="9"/>
                  <a:pt x="1" y="43"/>
                  <a:pt x="1" y="92"/>
                </a:cubicBezTo>
                <a:cubicBezTo>
                  <a:pt x="1" y="99"/>
                  <a:pt x="1" y="99"/>
                  <a:pt x="14" y="106"/>
                </a:cubicBezTo>
                <a:cubicBezTo>
                  <a:pt x="56" y="306"/>
                  <a:pt x="91" y="507"/>
                  <a:pt x="125" y="694"/>
                </a:cubicBezTo>
                <a:cubicBezTo>
                  <a:pt x="125" y="732"/>
                  <a:pt x="166" y="764"/>
                  <a:pt x="210" y="764"/>
                </a:cubicBezTo>
                <a:cubicBezTo>
                  <a:pt x="214" y="764"/>
                  <a:pt x="218" y="764"/>
                  <a:pt x="222" y="763"/>
                </a:cubicBezTo>
                <a:cubicBezTo>
                  <a:pt x="264" y="763"/>
                  <a:pt x="298" y="715"/>
                  <a:pt x="291" y="666"/>
                </a:cubicBezTo>
                <a:cubicBezTo>
                  <a:pt x="257" y="479"/>
                  <a:pt x="222" y="272"/>
                  <a:pt x="174" y="71"/>
                </a:cubicBezTo>
                <a:cubicBezTo>
                  <a:pt x="167" y="28"/>
                  <a:pt x="128" y="1"/>
                  <a:pt x="8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30"/>
          <p:cNvSpPr/>
          <p:nvPr/>
        </p:nvSpPr>
        <p:spPr>
          <a:xfrm flipH="1" rot="-3408017">
            <a:off x="7180461" y="1994938"/>
            <a:ext cx="65599" cy="182351"/>
          </a:xfrm>
          <a:custGeom>
            <a:rect b="b" l="l" r="r" t="t"/>
            <a:pathLst>
              <a:path extrusionOk="0" h="770" w="277">
                <a:moveTo>
                  <a:pt x="194" y="0"/>
                </a:moveTo>
                <a:cubicBezTo>
                  <a:pt x="152" y="0"/>
                  <a:pt x="111" y="35"/>
                  <a:pt x="104" y="76"/>
                </a:cubicBezTo>
                <a:cubicBezTo>
                  <a:pt x="69" y="263"/>
                  <a:pt x="42" y="464"/>
                  <a:pt x="0" y="665"/>
                </a:cubicBezTo>
                <a:lnTo>
                  <a:pt x="0" y="678"/>
                </a:lnTo>
                <a:cubicBezTo>
                  <a:pt x="0" y="713"/>
                  <a:pt x="35" y="748"/>
                  <a:pt x="69" y="768"/>
                </a:cubicBezTo>
                <a:cubicBezTo>
                  <a:pt x="73" y="769"/>
                  <a:pt x="78" y="769"/>
                  <a:pt x="82" y="769"/>
                </a:cubicBezTo>
                <a:cubicBezTo>
                  <a:pt x="125" y="769"/>
                  <a:pt x="160" y="737"/>
                  <a:pt x="173" y="699"/>
                </a:cubicBezTo>
                <a:cubicBezTo>
                  <a:pt x="215" y="499"/>
                  <a:pt x="249" y="291"/>
                  <a:pt x="277" y="90"/>
                </a:cubicBezTo>
                <a:cubicBezTo>
                  <a:pt x="277" y="49"/>
                  <a:pt x="242" y="7"/>
                  <a:pt x="19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30"/>
          <p:cNvSpPr/>
          <p:nvPr/>
        </p:nvSpPr>
        <p:spPr>
          <a:xfrm flipH="1" rot="-3407997">
            <a:off x="6703167" y="1693709"/>
            <a:ext cx="54468" cy="205796"/>
          </a:xfrm>
          <a:custGeom>
            <a:rect b="b" l="l" r="r" t="t"/>
            <a:pathLst>
              <a:path extrusionOk="0" h="869" w="230">
                <a:moveTo>
                  <a:pt x="98" y="0"/>
                </a:moveTo>
                <a:cubicBezTo>
                  <a:pt x="91" y="0"/>
                  <a:pt x="84" y="1"/>
                  <a:pt x="77" y="3"/>
                </a:cubicBezTo>
                <a:cubicBezTo>
                  <a:pt x="35" y="10"/>
                  <a:pt x="1" y="45"/>
                  <a:pt x="1" y="86"/>
                </a:cubicBezTo>
                <a:lnTo>
                  <a:pt x="1" y="93"/>
                </a:lnTo>
                <a:cubicBezTo>
                  <a:pt x="8" y="218"/>
                  <a:pt x="28" y="349"/>
                  <a:pt x="35" y="467"/>
                </a:cubicBezTo>
                <a:cubicBezTo>
                  <a:pt x="42" y="571"/>
                  <a:pt x="42" y="674"/>
                  <a:pt x="56" y="778"/>
                </a:cubicBezTo>
                <a:cubicBezTo>
                  <a:pt x="56" y="834"/>
                  <a:pt x="91" y="868"/>
                  <a:pt x="139" y="868"/>
                </a:cubicBezTo>
                <a:cubicBezTo>
                  <a:pt x="195" y="868"/>
                  <a:pt x="229" y="820"/>
                  <a:pt x="229" y="778"/>
                </a:cubicBezTo>
                <a:cubicBezTo>
                  <a:pt x="229" y="674"/>
                  <a:pt x="215" y="564"/>
                  <a:pt x="208" y="460"/>
                </a:cubicBezTo>
                <a:cubicBezTo>
                  <a:pt x="201" y="328"/>
                  <a:pt x="195" y="211"/>
                  <a:pt x="174" y="79"/>
                </a:cubicBezTo>
                <a:cubicBezTo>
                  <a:pt x="168" y="32"/>
                  <a:pt x="137" y="0"/>
                  <a:pt x="9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30"/>
          <p:cNvSpPr/>
          <p:nvPr/>
        </p:nvSpPr>
        <p:spPr>
          <a:xfrm flipH="1" rot="-3408017">
            <a:off x="6934050" y="1883195"/>
            <a:ext cx="44285" cy="141855"/>
          </a:xfrm>
          <a:custGeom>
            <a:rect b="b" l="l" r="r" t="t"/>
            <a:pathLst>
              <a:path extrusionOk="0" h="599" w="187">
                <a:moveTo>
                  <a:pt x="104" y="0"/>
                </a:moveTo>
                <a:cubicBezTo>
                  <a:pt x="55" y="0"/>
                  <a:pt x="14" y="35"/>
                  <a:pt x="14" y="90"/>
                </a:cubicBezTo>
                <a:cubicBezTo>
                  <a:pt x="14" y="229"/>
                  <a:pt x="7" y="374"/>
                  <a:pt x="0" y="519"/>
                </a:cubicBezTo>
                <a:cubicBezTo>
                  <a:pt x="0" y="556"/>
                  <a:pt x="27" y="598"/>
                  <a:pt x="62" y="598"/>
                </a:cubicBezTo>
                <a:cubicBezTo>
                  <a:pt x="66" y="598"/>
                  <a:pt x="71" y="597"/>
                  <a:pt x="76" y="595"/>
                </a:cubicBezTo>
                <a:cubicBezTo>
                  <a:pt x="83" y="597"/>
                  <a:pt x="91" y="598"/>
                  <a:pt x="98" y="598"/>
                </a:cubicBezTo>
                <a:cubicBezTo>
                  <a:pt x="138" y="598"/>
                  <a:pt x="173" y="566"/>
                  <a:pt x="173" y="519"/>
                </a:cubicBezTo>
                <a:cubicBezTo>
                  <a:pt x="180" y="381"/>
                  <a:pt x="187" y="236"/>
                  <a:pt x="187" y="90"/>
                </a:cubicBezTo>
                <a:cubicBezTo>
                  <a:pt x="187" y="42"/>
                  <a:pt x="145" y="0"/>
                  <a:pt x="10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30"/>
          <p:cNvSpPr txBox="1"/>
          <p:nvPr>
            <p:ph type="title"/>
          </p:nvPr>
        </p:nvSpPr>
        <p:spPr>
          <a:xfrm>
            <a:off x="1769575" y="368825"/>
            <a:ext cx="5604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41" name="Google Shape;541;p30"/>
          <p:cNvSpPr/>
          <p:nvPr/>
        </p:nvSpPr>
        <p:spPr>
          <a:xfrm flipH="1">
            <a:off x="-157506" y="429075"/>
            <a:ext cx="1407731" cy="6724614"/>
          </a:xfrm>
          <a:custGeom>
            <a:rect b="b" l="l" r="r" t="t"/>
            <a:pathLst>
              <a:path extrusionOk="0" h="30185" w="6319">
                <a:moveTo>
                  <a:pt x="5834" y="0"/>
                </a:moveTo>
                <a:cubicBezTo>
                  <a:pt x="5785" y="0"/>
                  <a:pt x="5751" y="35"/>
                  <a:pt x="5751" y="83"/>
                </a:cubicBezTo>
                <a:lnTo>
                  <a:pt x="5751" y="104"/>
                </a:lnTo>
                <a:cubicBezTo>
                  <a:pt x="5751" y="291"/>
                  <a:pt x="5751" y="491"/>
                  <a:pt x="5730" y="692"/>
                </a:cubicBezTo>
                <a:cubicBezTo>
                  <a:pt x="5730" y="736"/>
                  <a:pt x="5759" y="769"/>
                  <a:pt x="5801" y="769"/>
                </a:cubicBezTo>
                <a:cubicBezTo>
                  <a:pt x="5805" y="769"/>
                  <a:pt x="5809" y="769"/>
                  <a:pt x="5813" y="768"/>
                </a:cubicBezTo>
                <a:cubicBezTo>
                  <a:pt x="5817" y="769"/>
                  <a:pt x="5821" y="769"/>
                  <a:pt x="5825" y="769"/>
                </a:cubicBezTo>
                <a:cubicBezTo>
                  <a:pt x="5868" y="769"/>
                  <a:pt x="5903" y="736"/>
                  <a:pt x="5903" y="692"/>
                </a:cubicBezTo>
                <a:cubicBezTo>
                  <a:pt x="5917" y="491"/>
                  <a:pt x="5924" y="291"/>
                  <a:pt x="5924" y="104"/>
                </a:cubicBezTo>
                <a:lnTo>
                  <a:pt x="5924" y="83"/>
                </a:lnTo>
                <a:cubicBezTo>
                  <a:pt x="5924" y="35"/>
                  <a:pt x="5889" y="0"/>
                  <a:pt x="5834" y="0"/>
                </a:cubicBezTo>
                <a:close/>
                <a:moveTo>
                  <a:pt x="5747" y="1293"/>
                </a:moveTo>
                <a:cubicBezTo>
                  <a:pt x="5708" y="1293"/>
                  <a:pt x="5667" y="1325"/>
                  <a:pt x="5661" y="1363"/>
                </a:cubicBezTo>
                <a:cubicBezTo>
                  <a:pt x="5647" y="1502"/>
                  <a:pt x="5619" y="1647"/>
                  <a:pt x="5592" y="1786"/>
                </a:cubicBezTo>
                <a:lnTo>
                  <a:pt x="5592" y="1806"/>
                </a:lnTo>
                <a:cubicBezTo>
                  <a:pt x="5592" y="1848"/>
                  <a:pt x="5619" y="1882"/>
                  <a:pt x="5654" y="1889"/>
                </a:cubicBezTo>
                <a:cubicBezTo>
                  <a:pt x="5662" y="1891"/>
                  <a:pt x="5670" y="1892"/>
                  <a:pt x="5678" y="1892"/>
                </a:cubicBezTo>
                <a:cubicBezTo>
                  <a:pt x="5721" y="1892"/>
                  <a:pt x="5752" y="1861"/>
                  <a:pt x="5758" y="1820"/>
                </a:cubicBezTo>
                <a:cubicBezTo>
                  <a:pt x="5785" y="1675"/>
                  <a:pt x="5806" y="1530"/>
                  <a:pt x="5827" y="1391"/>
                </a:cubicBezTo>
                <a:cubicBezTo>
                  <a:pt x="5834" y="1350"/>
                  <a:pt x="5799" y="1301"/>
                  <a:pt x="5758" y="1294"/>
                </a:cubicBezTo>
                <a:cubicBezTo>
                  <a:pt x="5754" y="1294"/>
                  <a:pt x="5751" y="1293"/>
                  <a:pt x="5747" y="1293"/>
                </a:cubicBezTo>
                <a:close/>
                <a:moveTo>
                  <a:pt x="5541" y="2312"/>
                </a:moveTo>
                <a:cubicBezTo>
                  <a:pt x="5504" y="2312"/>
                  <a:pt x="5473" y="2341"/>
                  <a:pt x="5467" y="2374"/>
                </a:cubicBezTo>
                <a:cubicBezTo>
                  <a:pt x="5412" y="2595"/>
                  <a:pt x="5349" y="2817"/>
                  <a:pt x="5280" y="3045"/>
                </a:cubicBezTo>
                <a:lnTo>
                  <a:pt x="5280" y="3066"/>
                </a:lnTo>
                <a:cubicBezTo>
                  <a:pt x="5280" y="3100"/>
                  <a:pt x="5301" y="3135"/>
                  <a:pt x="5343" y="3156"/>
                </a:cubicBezTo>
                <a:cubicBezTo>
                  <a:pt x="5347" y="3157"/>
                  <a:pt x="5351" y="3157"/>
                  <a:pt x="5356" y="3157"/>
                </a:cubicBezTo>
                <a:cubicBezTo>
                  <a:pt x="5394" y="3157"/>
                  <a:pt x="5434" y="3131"/>
                  <a:pt x="5446" y="3094"/>
                </a:cubicBezTo>
                <a:cubicBezTo>
                  <a:pt x="5516" y="2872"/>
                  <a:pt x="5578" y="2637"/>
                  <a:pt x="5626" y="2422"/>
                </a:cubicBezTo>
                <a:cubicBezTo>
                  <a:pt x="5647" y="2374"/>
                  <a:pt x="5612" y="2325"/>
                  <a:pt x="5571" y="2318"/>
                </a:cubicBezTo>
                <a:cubicBezTo>
                  <a:pt x="5561" y="2314"/>
                  <a:pt x="5551" y="2312"/>
                  <a:pt x="5541" y="2312"/>
                </a:cubicBezTo>
                <a:close/>
                <a:moveTo>
                  <a:pt x="5240" y="3391"/>
                </a:moveTo>
                <a:cubicBezTo>
                  <a:pt x="5204" y="3391"/>
                  <a:pt x="5173" y="3415"/>
                  <a:pt x="5163" y="3446"/>
                </a:cubicBezTo>
                <a:cubicBezTo>
                  <a:pt x="5093" y="3633"/>
                  <a:pt x="5024" y="3820"/>
                  <a:pt x="4955" y="4014"/>
                </a:cubicBezTo>
                <a:cubicBezTo>
                  <a:pt x="4948" y="4028"/>
                  <a:pt x="4948" y="4035"/>
                  <a:pt x="4948" y="4049"/>
                </a:cubicBezTo>
                <a:cubicBezTo>
                  <a:pt x="4948" y="4083"/>
                  <a:pt x="4962" y="4118"/>
                  <a:pt x="5003" y="4132"/>
                </a:cubicBezTo>
                <a:cubicBezTo>
                  <a:pt x="5013" y="4136"/>
                  <a:pt x="5024" y="4139"/>
                  <a:pt x="5034" y="4139"/>
                </a:cubicBezTo>
                <a:cubicBezTo>
                  <a:pt x="5069" y="4139"/>
                  <a:pt x="5104" y="4115"/>
                  <a:pt x="5114" y="4083"/>
                </a:cubicBezTo>
                <a:cubicBezTo>
                  <a:pt x="5197" y="3889"/>
                  <a:pt x="5266" y="3703"/>
                  <a:pt x="5322" y="3509"/>
                </a:cubicBezTo>
                <a:cubicBezTo>
                  <a:pt x="5343" y="3460"/>
                  <a:pt x="5315" y="3412"/>
                  <a:pt x="5273" y="3398"/>
                </a:cubicBezTo>
                <a:cubicBezTo>
                  <a:pt x="5262" y="3393"/>
                  <a:pt x="5251" y="3391"/>
                  <a:pt x="5240" y="3391"/>
                </a:cubicBezTo>
                <a:close/>
                <a:moveTo>
                  <a:pt x="4762" y="4601"/>
                </a:moveTo>
                <a:cubicBezTo>
                  <a:pt x="4730" y="4601"/>
                  <a:pt x="4700" y="4620"/>
                  <a:pt x="4685" y="4651"/>
                </a:cubicBezTo>
                <a:cubicBezTo>
                  <a:pt x="4637" y="4789"/>
                  <a:pt x="4574" y="4920"/>
                  <a:pt x="4512" y="5052"/>
                </a:cubicBezTo>
                <a:cubicBezTo>
                  <a:pt x="4505" y="5059"/>
                  <a:pt x="4505" y="5073"/>
                  <a:pt x="4505" y="5087"/>
                </a:cubicBezTo>
                <a:cubicBezTo>
                  <a:pt x="4505" y="5121"/>
                  <a:pt x="4519" y="5156"/>
                  <a:pt x="4554" y="5163"/>
                </a:cubicBezTo>
                <a:cubicBezTo>
                  <a:pt x="4566" y="5166"/>
                  <a:pt x="4578" y="5168"/>
                  <a:pt x="4590" y="5168"/>
                </a:cubicBezTo>
                <a:cubicBezTo>
                  <a:pt x="4625" y="5168"/>
                  <a:pt x="4656" y="5152"/>
                  <a:pt x="4671" y="5121"/>
                </a:cubicBezTo>
                <a:cubicBezTo>
                  <a:pt x="4727" y="4990"/>
                  <a:pt x="4782" y="4851"/>
                  <a:pt x="4844" y="4720"/>
                </a:cubicBezTo>
                <a:cubicBezTo>
                  <a:pt x="4858" y="4678"/>
                  <a:pt x="4844" y="4623"/>
                  <a:pt x="4796" y="4609"/>
                </a:cubicBezTo>
                <a:cubicBezTo>
                  <a:pt x="4785" y="4604"/>
                  <a:pt x="4773" y="4601"/>
                  <a:pt x="4762" y="4601"/>
                </a:cubicBezTo>
                <a:close/>
                <a:moveTo>
                  <a:pt x="4341" y="5545"/>
                </a:moveTo>
                <a:cubicBezTo>
                  <a:pt x="4307" y="5545"/>
                  <a:pt x="4273" y="5561"/>
                  <a:pt x="4263" y="5592"/>
                </a:cubicBezTo>
                <a:cubicBezTo>
                  <a:pt x="4166" y="5792"/>
                  <a:pt x="4062" y="6000"/>
                  <a:pt x="3952" y="6208"/>
                </a:cubicBezTo>
                <a:cubicBezTo>
                  <a:pt x="3945" y="6228"/>
                  <a:pt x="3945" y="6235"/>
                  <a:pt x="3945" y="6249"/>
                </a:cubicBezTo>
                <a:cubicBezTo>
                  <a:pt x="3945" y="6284"/>
                  <a:pt x="3958" y="6311"/>
                  <a:pt x="3993" y="6318"/>
                </a:cubicBezTo>
                <a:cubicBezTo>
                  <a:pt x="4005" y="6328"/>
                  <a:pt x="4019" y="6333"/>
                  <a:pt x="4034" y="6333"/>
                </a:cubicBezTo>
                <a:cubicBezTo>
                  <a:pt x="4062" y="6333"/>
                  <a:pt x="4090" y="6316"/>
                  <a:pt x="4104" y="6284"/>
                </a:cubicBezTo>
                <a:cubicBezTo>
                  <a:pt x="4221" y="6069"/>
                  <a:pt x="4325" y="5862"/>
                  <a:pt x="4415" y="5661"/>
                </a:cubicBezTo>
                <a:cubicBezTo>
                  <a:pt x="4436" y="5619"/>
                  <a:pt x="4415" y="5571"/>
                  <a:pt x="4374" y="5550"/>
                </a:cubicBezTo>
                <a:cubicBezTo>
                  <a:pt x="4363" y="5547"/>
                  <a:pt x="4352" y="5545"/>
                  <a:pt x="4341" y="5545"/>
                </a:cubicBezTo>
                <a:close/>
                <a:moveTo>
                  <a:pt x="3820" y="6551"/>
                </a:moveTo>
                <a:cubicBezTo>
                  <a:pt x="3789" y="6551"/>
                  <a:pt x="3758" y="6567"/>
                  <a:pt x="3744" y="6595"/>
                </a:cubicBezTo>
                <a:cubicBezTo>
                  <a:pt x="3647" y="6768"/>
                  <a:pt x="3550" y="6955"/>
                  <a:pt x="3460" y="7128"/>
                </a:cubicBezTo>
                <a:cubicBezTo>
                  <a:pt x="3446" y="7142"/>
                  <a:pt x="3446" y="7149"/>
                  <a:pt x="3446" y="7170"/>
                </a:cubicBezTo>
                <a:cubicBezTo>
                  <a:pt x="3446" y="7197"/>
                  <a:pt x="3467" y="7232"/>
                  <a:pt x="3495" y="7253"/>
                </a:cubicBezTo>
                <a:cubicBezTo>
                  <a:pt x="3508" y="7261"/>
                  <a:pt x="3522" y="7265"/>
                  <a:pt x="3535" y="7265"/>
                </a:cubicBezTo>
                <a:cubicBezTo>
                  <a:pt x="3565" y="7265"/>
                  <a:pt x="3593" y="7247"/>
                  <a:pt x="3612" y="7218"/>
                </a:cubicBezTo>
                <a:cubicBezTo>
                  <a:pt x="3709" y="7038"/>
                  <a:pt x="3806" y="6865"/>
                  <a:pt x="3896" y="6685"/>
                </a:cubicBezTo>
                <a:cubicBezTo>
                  <a:pt x="3924" y="6644"/>
                  <a:pt x="3910" y="6588"/>
                  <a:pt x="3862" y="6561"/>
                </a:cubicBezTo>
                <a:cubicBezTo>
                  <a:pt x="3849" y="6554"/>
                  <a:pt x="3835" y="6551"/>
                  <a:pt x="3820" y="6551"/>
                </a:cubicBezTo>
                <a:close/>
                <a:moveTo>
                  <a:pt x="3198" y="7683"/>
                </a:moveTo>
                <a:cubicBezTo>
                  <a:pt x="3169" y="7683"/>
                  <a:pt x="3140" y="7702"/>
                  <a:pt x="3121" y="7730"/>
                </a:cubicBezTo>
                <a:lnTo>
                  <a:pt x="2914" y="8111"/>
                </a:lnTo>
                <a:cubicBezTo>
                  <a:pt x="2907" y="8132"/>
                  <a:pt x="2907" y="8138"/>
                  <a:pt x="2907" y="8152"/>
                </a:cubicBezTo>
                <a:cubicBezTo>
                  <a:pt x="2907" y="8180"/>
                  <a:pt x="2920" y="8208"/>
                  <a:pt x="2948" y="8235"/>
                </a:cubicBezTo>
                <a:cubicBezTo>
                  <a:pt x="2961" y="8242"/>
                  <a:pt x="2975" y="8245"/>
                  <a:pt x="2989" y="8245"/>
                </a:cubicBezTo>
                <a:cubicBezTo>
                  <a:pt x="3021" y="8245"/>
                  <a:pt x="3051" y="8229"/>
                  <a:pt x="3066" y="8201"/>
                </a:cubicBezTo>
                <a:lnTo>
                  <a:pt x="3273" y="7820"/>
                </a:lnTo>
                <a:cubicBezTo>
                  <a:pt x="3301" y="7772"/>
                  <a:pt x="3287" y="7723"/>
                  <a:pt x="3239" y="7696"/>
                </a:cubicBezTo>
                <a:cubicBezTo>
                  <a:pt x="3226" y="7687"/>
                  <a:pt x="3212" y="7683"/>
                  <a:pt x="3198" y="7683"/>
                </a:cubicBezTo>
                <a:close/>
                <a:moveTo>
                  <a:pt x="2706" y="8593"/>
                </a:moveTo>
                <a:cubicBezTo>
                  <a:pt x="2675" y="8593"/>
                  <a:pt x="2644" y="8608"/>
                  <a:pt x="2630" y="8637"/>
                </a:cubicBezTo>
                <a:cubicBezTo>
                  <a:pt x="2512" y="8837"/>
                  <a:pt x="2401" y="9045"/>
                  <a:pt x="2291" y="9246"/>
                </a:cubicBezTo>
                <a:cubicBezTo>
                  <a:pt x="2284" y="9260"/>
                  <a:pt x="2284" y="9273"/>
                  <a:pt x="2284" y="9287"/>
                </a:cubicBezTo>
                <a:cubicBezTo>
                  <a:pt x="2284" y="9315"/>
                  <a:pt x="2291" y="9350"/>
                  <a:pt x="2332" y="9363"/>
                </a:cubicBezTo>
                <a:cubicBezTo>
                  <a:pt x="2346" y="9373"/>
                  <a:pt x="2362" y="9377"/>
                  <a:pt x="2378" y="9377"/>
                </a:cubicBezTo>
                <a:cubicBezTo>
                  <a:pt x="2408" y="9377"/>
                  <a:pt x="2439" y="9361"/>
                  <a:pt x="2457" y="9329"/>
                </a:cubicBezTo>
                <a:cubicBezTo>
                  <a:pt x="2561" y="9135"/>
                  <a:pt x="2671" y="8927"/>
                  <a:pt x="2782" y="8727"/>
                </a:cubicBezTo>
                <a:cubicBezTo>
                  <a:pt x="2810" y="8685"/>
                  <a:pt x="2789" y="8630"/>
                  <a:pt x="2747" y="8602"/>
                </a:cubicBezTo>
                <a:cubicBezTo>
                  <a:pt x="2735" y="8596"/>
                  <a:pt x="2720" y="8593"/>
                  <a:pt x="2706" y="8593"/>
                </a:cubicBezTo>
                <a:close/>
                <a:moveTo>
                  <a:pt x="2157" y="9578"/>
                </a:moveTo>
                <a:cubicBezTo>
                  <a:pt x="2128" y="9578"/>
                  <a:pt x="2101" y="9595"/>
                  <a:pt x="2083" y="9626"/>
                </a:cubicBezTo>
                <a:cubicBezTo>
                  <a:pt x="1986" y="9799"/>
                  <a:pt x="1903" y="9979"/>
                  <a:pt x="1806" y="10159"/>
                </a:cubicBezTo>
                <a:cubicBezTo>
                  <a:pt x="1799" y="10180"/>
                  <a:pt x="1799" y="10187"/>
                  <a:pt x="1799" y="10201"/>
                </a:cubicBezTo>
                <a:cubicBezTo>
                  <a:pt x="1799" y="10242"/>
                  <a:pt x="1813" y="10263"/>
                  <a:pt x="1848" y="10284"/>
                </a:cubicBezTo>
                <a:cubicBezTo>
                  <a:pt x="1859" y="10292"/>
                  <a:pt x="1872" y="10296"/>
                  <a:pt x="1885" y="10296"/>
                </a:cubicBezTo>
                <a:cubicBezTo>
                  <a:pt x="1914" y="10296"/>
                  <a:pt x="1944" y="10278"/>
                  <a:pt x="1958" y="10249"/>
                </a:cubicBezTo>
                <a:cubicBezTo>
                  <a:pt x="2048" y="10062"/>
                  <a:pt x="2145" y="9889"/>
                  <a:pt x="2235" y="9709"/>
                </a:cubicBezTo>
                <a:cubicBezTo>
                  <a:pt x="2263" y="9668"/>
                  <a:pt x="2249" y="9613"/>
                  <a:pt x="2201" y="9592"/>
                </a:cubicBezTo>
                <a:cubicBezTo>
                  <a:pt x="2186" y="9582"/>
                  <a:pt x="2171" y="9578"/>
                  <a:pt x="2157" y="9578"/>
                </a:cubicBezTo>
                <a:close/>
                <a:moveTo>
                  <a:pt x="1574" y="10742"/>
                </a:moveTo>
                <a:cubicBezTo>
                  <a:pt x="1540" y="10742"/>
                  <a:pt x="1505" y="10759"/>
                  <a:pt x="1495" y="10796"/>
                </a:cubicBezTo>
                <a:lnTo>
                  <a:pt x="1315" y="11183"/>
                </a:lnTo>
                <a:cubicBezTo>
                  <a:pt x="1301" y="11190"/>
                  <a:pt x="1301" y="11211"/>
                  <a:pt x="1301" y="11218"/>
                </a:cubicBezTo>
                <a:cubicBezTo>
                  <a:pt x="1301" y="11253"/>
                  <a:pt x="1322" y="11280"/>
                  <a:pt x="1356" y="11294"/>
                </a:cubicBezTo>
                <a:cubicBezTo>
                  <a:pt x="1368" y="11300"/>
                  <a:pt x="1380" y="11302"/>
                  <a:pt x="1392" y="11302"/>
                </a:cubicBezTo>
                <a:cubicBezTo>
                  <a:pt x="1425" y="11302"/>
                  <a:pt x="1457" y="11283"/>
                  <a:pt x="1467" y="11253"/>
                </a:cubicBezTo>
                <a:lnTo>
                  <a:pt x="1647" y="10865"/>
                </a:lnTo>
                <a:cubicBezTo>
                  <a:pt x="1668" y="10817"/>
                  <a:pt x="1647" y="10768"/>
                  <a:pt x="1606" y="10747"/>
                </a:cubicBezTo>
                <a:cubicBezTo>
                  <a:pt x="1595" y="10744"/>
                  <a:pt x="1585" y="10742"/>
                  <a:pt x="1574" y="10742"/>
                </a:cubicBezTo>
                <a:close/>
                <a:moveTo>
                  <a:pt x="1147" y="11691"/>
                </a:moveTo>
                <a:cubicBezTo>
                  <a:pt x="1114" y="11691"/>
                  <a:pt x="1083" y="11714"/>
                  <a:pt x="1073" y="11744"/>
                </a:cubicBezTo>
                <a:cubicBezTo>
                  <a:pt x="983" y="11959"/>
                  <a:pt x="900" y="12187"/>
                  <a:pt x="817" y="12394"/>
                </a:cubicBezTo>
                <a:cubicBezTo>
                  <a:pt x="810" y="12401"/>
                  <a:pt x="810" y="12408"/>
                  <a:pt x="810" y="12422"/>
                </a:cubicBezTo>
                <a:cubicBezTo>
                  <a:pt x="810" y="12450"/>
                  <a:pt x="830" y="12491"/>
                  <a:pt x="865" y="12505"/>
                </a:cubicBezTo>
                <a:cubicBezTo>
                  <a:pt x="874" y="12508"/>
                  <a:pt x="882" y="12509"/>
                  <a:pt x="891" y="12509"/>
                </a:cubicBezTo>
                <a:cubicBezTo>
                  <a:pt x="925" y="12509"/>
                  <a:pt x="959" y="12488"/>
                  <a:pt x="976" y="12450"/>
                </a:cubicBezTo>
                <a:cubicBezTo>
                  <a:pt x="1052" y="12249"/>
                  <a:pt x="1142" y="12028"/>
                  <a:pt x="1225" y="11813"/>
                </a:cubicBezTo>
                <a:cubicBezTo>
                  <a:pt x="1253" y="11772"/>
                  <a:pt x="1225" y="11716"/>
                  <a:pt x="1183" y="11702"/>
                </a:cubicBezTo>
                <a:cubicBezTo>
                  <a:pt x="1172" y="11695"/>
                  <a:pt x="1159" y="11691"/>
                  <a:pt x="1147" y="11691"/>
                </a:cubicBezTo>
                <a:close/>
                <a:moveTo>
                  <a:pt x="753" y="12743"/>
                </a:moveTo>
                <a:cubicBezTo>
                  <a:pt x="717" y="12743"/>
                  <a:pt x="688" y="12763"/>
                  <a:pt x="671" y="12796"/>
                </a:cubicBezTo>
                <a:cubicBezTo>
                  <a:pt x="644" y="12886"/>
                  <a:pt x="609" y="12969"/>
                  <a:pt x="588" y="13066"/>
                </a:cubicBezTo>
                <a:cubicBezTo>
                  <a:pt x="554" y="13170"/>
                  <a:pt x="519" y="13273"/>
                  <a:pt x="491" y="13377"/>
                </a:cubicBezTo>
                <a:lnTo>
                  <a:pt x="491" y="13405"/>
                </a:lnTo>
                <a:cubicBezTo>
                  <a:pt x="491" y="13439"/>
                  <a:pt x="505" y="13474"/>
                  <a:pt x="547" y="13488"/>
                </a:cubicBezTo>
                <a:cubicBezTo>
                  <a:pt x="555" y="13490"/>
                  <a:pt x="564" y="13492"/>
                  <a:pt x="572" y="13492"/>
                </a:cubicBezTo>
                <a:cubicBezTo>
                  <a:pt x="609" y="13492"/>
                  <a:pt x="639" y="13467"/>
                  <a:pt x="651" y="13433"/>
                </a:cubicBezTo>
                <a:cubicBezTo>
                  <a:pt x="685" y="13336"/>
                  <a:pt x="713" y="13232"/>
                  <a:pt x="747" y="13128"/>
                </a:cubicBezTo>
                <a:cubicBezTo>
                  <a:pt x="775" y="13038"/>
                  <a:pt x="810" y="12948"/>
                  <a:pt x="837" y="12858"/>
                </a:cubicBezTo>
                <a:cubicBezTo>
                  <a:pt x="851" y="12810"/>
                  <a:pt x="824" y="12768"/>
                  <a:pt x="782" y="12747"/>
                </a:cubicBezTo>
                <a:cubicBezTo>
                  <a:pt x="772" y="12745"/>
                  <a:pt x="762" y="12743"/>
                  <a:pt x="753" y="12743"/>
                </a:cubicBezTo>
                <a:close/>
                <a:moveTo>
                  <a:pt x="409" y="13985"/>
                </a:moveTo>
                <a:cubicBezTo>
                  <a:pt x="370" y="13985"/>
                  <a:pt x="325" y="14012"/>
                  <a:pt x="318" y="14055"/>
                </a:cubicBezTo>
                <a:cubicBezTo>
                  <a:pt x="291" y="14194"/>
                  <a:pt x="256" y="14339"/>
                  <a:pt x="228" y="14478"/>
                </a:cubicBezTo>
                <a:lnTo>
                  <a:pt x="228" y="14498"/>
                </a:lnTo>
                <a:cubicBezTo>
                  <a:pt x="228" y="14540"/>
                  <a:pt x="256" y="14574"/>
                  <a:pt x="298" y="14581"/>
                </a:cubicBezTo>
                <a:cubicBezTo>
                  <a:pt x="302" y="14582"/>
                  <a:pt x="307" y="14582"/>
                  <a:pt x="312" y="14582"/>
                </a:cubicBezTo>
                <a:cubicBezTo>
                  <a:pt x="360" y="14582"/>
                  <a:pt x="395" y="14550"/>
                  <a:pt x="401" y="14512"/>
                </a:cubicBezTo>
                <a:cubicBezTo>
                  <a:pt x="429" y="14367"/>
                  <a:pt x="457" y="14228"/>
                  <a:pt x="491" y="14090"/>
                </a:cubicBezTo>
                <a:cubicBezTo>
                  <a:pt x="498" y="14048"/>
                  <a:pt x="464" y="13993"/>
                  <a:pt x="422" y="13986"/>
                </a:cubicBezTo>
                <a:cubicBezTo>
                  <a:pt x="418" y="13985"/>
                  <a:pt x="414" y="13985"/>
                  <a:pt x="409" y="13985"/>
                </a:cubicBezTo>
                <a:close/>
                <a:moveTo>
                  <a:pt x="203" y="15014"/>
                </a:moveTo>
                <a:cubicBezTo>
                  <a:pt x="168" y="15014"/>
                  <a:pt x="136" y="15044"/>
                  <a:pt x="125" y="15080"/>
                </a:cubicBezTo>
                <a:cubicBezTo>
                  <a:pt x="90" y="15315"/>
                  <a:pt x="69" y="15543"/>
                  <a:pt x="48" y="15785"/>
                </a:cubicBezTo>
                <a:cubicBezTo>
                  <a:pt x="48" y="15827"/>
                  <a:pt x="83" y="15862"/>
                  <a:pt x="118" y="15869"/>
                </a:cubicBezTo>
                <a:cubicBezTo>
                  <a:pt x="126" y="15871"/>
                  <a:pt x="134" y="15872"/>
                  <a:pt x="141" y="15872"/>
                </a:cubicBezTo>
                <a:cubicBezTo>
                  <a:pt x="185" y="15872"/>
                  <a:pt x="215" y="15839"/>
                  <a:pt x="215" y="15792"/>
                </a:cubicBezTo>
                <a:cubicBezTo>
                  <a:pt x="228" y="15564"/>
                  <a:pt x="256" y="15336"/>
                  <a:pt x="291" y="15107"/>
                </a:cubicBezTo>
                <a:cubicBezTo>
                  <a:pt x="298" y="15066"/>
                  <a:pt x="263" y="15024"/>
                  <a:pt x="221" y="15017"/>
                </a:cubicBezTo>
                <a:cubicBezTo>
                  <a:pt x="215" y="15015"/>
                  <a:pt x="209" y="15014"/>
                  <a:pt x="203" y="15014"/>
                </a:cubicBezTo>
                <a:close/>
                <a:moveTo>
                  <a:pt x="97" y="16131"/>
                </a:moveTo>
                <a:cubicBezTo>
                  <a:pt x="49" y="16131"/>
                  <a:pt x="14" y="16163"/>
                  <a:pt x="14" y="16208"/>
                </a:cubicBezTo>
                <a:cubicBezTo>
                  <a:pt x="7" y="16408"/>
                  <a:pt x="0" y="16616"/>
                  <a:pt x="0" y="16817"/>
                </a:cubicBezTo>
                <a:cubicBezTo>
                  <a:pt x="0" y="16865"/>
                  <a:pt x="42" y="16900"/>
                  <a:pt x="83" y="16920"/>
                </a:cubicBezTo>
                <a:cubicBezTo>
                  <a:pt x="125" y="16920"/>
                  <a:pt x="173" y="16886"/>
                  <a:pt x="173" y="16830"/>
                </a:cubicBezTo>
                <a:cubicBezTo>
                  <a:pt x="173" y="16623"/>
                  <a:pt x="180" y="16422"/>
                  <a:pt x="187" y="16228"/>
                </a:cubicBezTo>
                <a:cubicBezTo>
                  <a:pt x="194" y="16173"/>
                  <a:pt x="159" y="16131"/>
                  <a:pt x="111" y="16131"/>
                </a:cubicBezTo>
                <a:cubicBezTo>
                  <a:pt x="106" y="16131"/>
                  <a:pt x="101" y="16131"/>
                  <a:pt x="97" y="16131"/>
                </a:cubicBezTo>
                <a:close/>
                <a:moveTo>
                  <a:pt x="104" y="17419"/>
                </a:moveTo>
                <a:cubicBezTo>
                  <a:pt x="48" y="17419"/>
                  <a:pt x="14" y="17460"/>
                  <a:pt x="14" y="17509"/>
                </a:cubicBezTo>
                <a:cubicBezTo>
                  <a:pt x="14" y="17661"/>
                  <a:pt x="21" y="17799"/>
                  <a:pt x="42" y="17958"/>
                </a:cubicBezTo>
                <a:cubicBezTo>
                  <a:pt x="48" y="18000"/>
                  <a:pt x="83" y="18035"/>
                  <a:pt x="132" y="18035"/>
                </a:cubicBezTo>
                <a:cubicBezTo>
                  <a:pt x="180" y="18028"/>
                  <a:pt x="215" y="17979"/>
                  <a:pt x="215" y="17938"/>
                </a:cubicBezTo>
                <a:cubicBezTo>
                  <a:pt x="208" y="17792"/>
                  <a:pt x="194" y="17647"/>
                  <a:pt x="187" y="17509"/>
                </a:cubicBezTo>
                <a:cubicBezTo>
                  <a:pt x="187" y="17453"/>
                  <a:pt x="152" y="17419"/>
                  <a:pt x="104" y="17419"/>
                </a:cubicBezTo>
                <a:close/>
                <a:moveTo>
                  <a:pt x="184" y="18456"/>
                </a:moveTo>
                <a:cubicBezTo>
                  <a:pt x="180" y="18456"/>
                  <a:pt x="177" y="18456"/>
                  <a:pt x="173" y="18457"/>
                </a:cubicBezTo>
                <a:cubicBezTo>
                  <a:pt x="125" y="18464"/>
                  <a:pt x="90" y="18498"/>
                  <a:pt x="90" y="18547"/>
                </a:cubicBezTo>
                <a:lnTo>
                  <a:pt x="90" y="18561"/>
                </a:lnTo>
                <a:cubicBezTo>
                  <a:pt x="118" y="18796"/>
                  <a:pt x="152" y="19031"/>
                  <a:pt x="187" y="19253"/>
                </a:cubicBezTo>
                <a:cubicBezTo>
                  <a:pt x="193" y="19291"/>
                  <a:pt x="240" y="19323"/>
                  <a:pt x="280" y="19323"/>
                </a:cubicBezTo>
                <a:cubicBezTo>
                  <a:pt x="283" y="19323"/>
                  <a:pt x="287" y="19322"/>
                  <a:pt x="291" y="19322"/>
                </a:cubicBezTo>
                <a:cubicBezTo>
                  <a:pt x="332" y="19315"/>
                  <a:pt x="367" y="19259"/>
                  <a:pt x="360" y="19218"/>
                </a:cubicBezTo>
                <a:cubicBezTo>
                  <a:pt x="325" y="18997"/>
                  <a:pt x="291" y="18761"/>
                  <a:pt x="263" y="18533"/>
                </a:cubicBezTo>
                <a:cubicBezTo>
                  <a:pt x="257" y="18489"/>
                  <a:pt x="221" y="18456"/>
                  <a:pt x="184" y="18456"/>
                </a:cubicBezTo>
                <a:close/>
                <a:moveTo>
                  <a:pt x="347" y="19563"/>
                </a:moveTo>
                <a:cubicBezTo>
                  <a:pt x="342" y="19563"/>
                  <a:pt x="337" y="19563"/>
                  <a:pt x="332" y="19564"/>
                </a:cubicBezTo>
                <a:cubicBezTo>
                  <a:pt x="291" y="19571"/>
                  <a:pt x="263" y="19606"/>
                  <a:pt x="263" y="19654"/>
                </a:cubicBezTo>
                <a:cubicBezTo>
                  <a:pt x="263" y="19661"/>
                  <a:pt x="277" y="19668"/>
                  <a:pt x="277" y="19668"/>
                </a:cubicBezTo>
                <a:cubicBezTo>
                  <a:pt x="311" y="19868"/>
                  <a:pt x="353" y="20069"/>
                  <a:pt x="401" y="20263"/>
                </a:cubicBezTo>
                <a:cubicBezTo>
                  <a:pt x="414" y="20300"/>
                  <a:pt x="454" y="20326"/>
                  <a:pt x="492" y="20326"/>
                </a:cubicBezTo>
                <a:cubicBezTo>
                  <a:pt x="497" y="20326"/>
                  <a:pt x="501" y="20326"/>
                  <a:pt x="505" y="20325"/>
                </a:cubicBezTo>
                <a:cubicBezTo>
                  <a:pt x="554" y="20318"/>
                  <a:pt x="574" y="20263"/>
                  <a:pt x="567" y="20221"/>
                </a:cubicBezTo>
                <a:cubicBezTo>
                  <a:pt x="526" y="20021"/>
                  <a:pt x="484" y="19834"/>
                  <a:pt x="436" y="19633"/>
                </a:cubicBezTo>
                <a:cubicBezTo>
                  <a:pt x="430" y="19590"/>
                  <a:pt x="390" y="19563"/>
                  <a:pt x="347" y="19563"/>
                </a:cubicBezTo>
                <a:close/>
                <a:moveTo>
                  <a:pt x="676" y="20823"/>
                </a:moveTo>
                <a:cubicBezTo>
                  <a:pt x="666" y="20823"/>
                  <a:pt x="655" y="20826"/>
                  <a:pt x="644" y="20830"/>
                </a:cubicBezTo>
                <a:cubicBezTo>
                  <a:pt x="609" y="20844"/>
                  <a:pt x="588" y="20879"/>
                  <a:pt x="588" y="20913"/>
                </a:cubicBezTo>
                <a:lnTo>
                  <a:pt x="588" y="20941"/>
                </a:lnTo>
                <a:cubicBezTo>
                  <a:pt x="623" y="21080"/>
                  <a:pt x="671" y="21218"/>
                  <a:pt x="713" y="21356"/>
                </a:cubicBezTo>
                <a:cubicBezTo>
                  <a:pt x="729" y="21388"/>
                  <a:pt x="761" y="21412"/>
                  <a:pt x="797" y="21412"/>
                </a:cubicBezTo>
                <a:cubicBezTo>
                  <a:pt x="808" y="21412"/>
                  <a:pt x="819" y="21410"/>
                  <a:pt x="830" y="21405"/>
                </a:cubicBezTo>
                <a:cubicBezTo>
                  <a:pt x="872" y="21391"/>
                  <a:pt x="900" y="21336"/>
                  <a:pt x="879" y="21294"/>
                </a:cubicBezTo>
                <a:cubicBezTo>
                  <a:pt x="837" y="21163"/>
                  <a:pt x="796" y="21024"/>
                  <a:pt x="747" y="20886"/>
                </a:cubicBezTo>
                <a:cubicBezTo>
                  <a:pt x="742" y="20848"/>
                  <a:pt x="712" y="20823"/>
                  <a:pt x="676" y="20823"/>
                </a:cubicBezTo>
                <a:close/>
                <a:moveTo>
                  <a:pt x="1002" y="21809"/>
                </a:moveTo>
                <a:cubicBezTo>
                  <a:pt x="993" y="21809"/>
                  <a:pt x="984" y="21810"/>
                  <a:pt x="976" y="21813"/>
                </a:cubicBezTo>
                <a:cubicBezTo>
                  <a:pt x="941" y="21820"/>
                  <a:pt x="920" y="21855"/>
                  <a:pt x="920" y="21889"/>
                </a:cubicBezTo>
                <a:cubicBezTo>
                  <a:pt x="920" y="21903"/>
                  <a:pt x="920" y="21917"/>
                  <a:pt x="934" y="21924"/>
                </a:cubicBezTo>
                <a:cubicBezTo>
                  <a:pt x="1017" y="22145"/>
                  <a:pt x="1107" y="22360"/>
                  <a:pt x="1197" y="22567"/>
                </a:cubicBezTo>
                <a:cubicBezTo>
                  <a:pt x="1213" y="22599"/>
                  <a:pt x="1244" y="22614"/>
                  <a:pt x="1276" y="22614"/>
                </a:cubicBezTo>
                <a:cubicBezTo>
                  <a:pt x="1287" y="22614"/>
                  <a:pt x="1298" y="22612"/>
                  <a:pt x="1308" y="22609"/>
                </a:cubicBezTo>
                <a:cubicBezTo>
                  <a:pt x="1356" y="22595"/>
                  <a:pt x="1370" y="22540"/>
                  <a:pt x="1356" y="22498"/>
                </a:cubicBezTo>
                <a:cubicBezTo>
                  <a:pt x="1260" y="22291"/>
                  <a:pt x="1170" y="22083"/>
                  <a:pt x="1087" y="21868"/>
                </a:cubicBezTo>
                <a:cubicBezTo>
                  <a:pt x="1070" y="21830"/>
                  <a:pt x="1036" y="21809"/>
                  <a:pt x="1002" y="21809"/>
                </a:cubicBezTo>
                <a:close/>
                <a:moveTo>
                  <a:pt x="1460" y="22836"/>
                </a:moveTo>
                <a:cubicBezTo>
                  <a:pt x="1448" y="22836"/>
                  <a:pt x="1437" y="22839"/>
                  <a:pt x="1426" y="22844"/>
                </a:cubicBezTo>
                <a:cubicBezTo>
                  <a:pt x="1391" y="22858"/>
                  <a:pt x="1370" y="22886"/>
                  <a:pt x="1370" y="22920"/>
                </a:cubicBezTo>
                <a:cubicBezTo>
                  <a:pt x="1370" y="22941"/>
                  <a:pt x="1384" y="22948"/>
                  <a:pt x="1370" y="22962"/>
                </a:cubicBezTo>
                <a:cubicBezTo>
                  <a:pt x="1467" y="23156"/>
                  <a:pt x="1564" y="23336"/>
                  <a:pt x="1654" y="23509"/>
                </a:cubicBezTo>
                <a:cubicBezTo>
                  <a:pt x="1673" y="23537"/>
                  <a:pt x="1705" y="23556"/>
                  <a:pt x="1737" y="23556"/>
                </a:cubicBezTo>
                <a:cubicBezTo>
                  <a:pt x="1751" y="23556"/>
                  <a:pt x="1766" y="23552"/>
                  <a:pt x="1779" y="23543"/>
                </a:cubicBezTo>
                <a:cubicBezTo>
                  <a:pt x="1820" y="23516"/>
                  <a:pt x="1841" y="23467"/>
                  <a:pt x="1813" y="23426"/>
                </a:cubicBezTo>
                <a:cubicBezTo>
                  <a:pt x="1716" y="23253"/>
                  <a:pt x="1626" y="23066"/>
                  <a:pt x="1536" y="22886"/>
                </a:cubicBezTo>
                <a:cubicBezTo>
                  <a:pt x="1521" y="22855"/>
                  <a:pt x="1491" y="22836"/>
                  <a:pt x="1460" y="22836"/>
                </a:cubicBezTo>
                <a:close/>
                <a:moveTo>
                  <a:pt x="2091" y="23973"/>
                </a:moveTo>
                <a:cubicBezTo>
                  <a:pt x="2077" y="23973"/>
                  <a:pt x="2062" y="23977"/>
                  <a:pt x="2048" y="23986"/>
                </a:cubicBezTo>
                <a:cubicBezTo>
                  <a:pt x="2021" y="23993"/>
                  <a:pt x="2007" y="24028"/>
                  <a:pt x="2007" y="24055"/>
                </a:cubicBezTo>
                <a:cubicBezTo>
                  <a:pt x="2007" y="24069"/>
                  <a:pt x="2014" y="24090"/>
                  <a:pt x="2021" y="24104"/>
                </a:cubicBezTo>
                <a:lnTo>
                  <a:pt x="2256" y="24471"/>
                </a:lnTo>
                <a:cubicBezTo>
                  <a:pt x="2274" y="24497"/>
                  <a:pt x="2300" y="24510"/>
                  <a:pt x="2328" y="24510"/>
                </a:cubicBezTo>
                <a:cubicBezTo>
                  <a:pt x="2343" y="24510"/>
                  <a:pt x="2359" y="24506"/>
                  <a:pt x="2374" y="24498"/>
                </a:cubicBezTo>
                <a:cubicBezTo>
                  <a:pt x="2422" y="24471"/>
                  <a:pt x="2429" y="24415"/>
                  <a:pt x="2401" y="24374"/>
                </a:cubicBezTo>
                <a:lnTo>
                  <a:pt x="2166" y="24014"/>
                </a:lnTo>
                <a:cubicBezTo>
                  <a:pt x="2152" y="23990"/>
                  <a:pt x="2122" y="23973"/>
                  <a:pt x="2091" y="23973"/>
                </a:cubicBezTo>
                <a:close/>
                <a:moveTo>
                  <a:pt x="2680" y="24827"/>
                </a:moveTo>
                <a:cubicBezTo>
                  <a:pt x="2662" y="24827"/>
                  <a:pt x="2644" y="24833"/>
                  <a:pt x="2630" y="24844"/>
                </a:cubicBezTo>
                <a:cubicBezTo>
                  <a:pt x="2602" y="24858"/>
                  <a:pt x="2595" y="24886"/>
                  <a:pt x="2595" y="24913"/>
                </a:cubicBezTo>
                <a:cubicBezTo>
                  <a:pt x="2595" y="24934"/>
                  <a:pt x="2595" y="24955"/>
                  <a:pt x="2609" y="24955"/>
                </a:cubicBezTo>
                <a:cubicBezTo>
                  <a:pt x="2741" y="25128"/>
                  <a:pt x="2879" y="25308"/>
                  <a:pt x="3031" y="25509"/>
                </a:cubicBezTo>
                <a:cubicBezTo>
                  <a:pt x="3046" y="25531"/>
                  <a:pt x="3072" y="25542"/>
                  <a:pt x="3098" y="25542"/>
                </a:cubicBezTo>
                <a:cubicBezTo>
                  <a:pt x="3119" y="25542"/>
                  <a:pt x="3140" y="25535"/>
                  <a:pt x="3156" y="25522"/>
                </a:cubicBezTo>
                <a:cubicBezTo>
                  <a:pt x="3197" y="25502"/>
                  <a:pt x="3197" y="25439"/>
                  <a:pt x="3170" y="25405"/>
                </a:cubicBezTo>
                <a:cubicBezTo>
                  <a:pt x="3017" y="25204"/>
                  <a:pt x="2879" y="25031"/>
                  <a:pt x="2747" y="24858"/>
                </a:cubicBezTo>
                <a:cubicBezTo>
                  <a:pt x="2731" y="24838"/>
                  <a:pt x="2706" y="24827"/>
                  <a:pt x="2680" y="24827"/>
                </a:cubicBezTo>
                <a:close/>
                <a:moveTo>
                  <a:pt x="3375" y="25716"/>
                </a:moveTo>
                <a:cubicBezTo>
                  <a:pt x="3356" y="25716"/>
                  <a:pt x="3337" y="25721"/>
                  <a:pt x="3322" y="25730"/>
                </a:cubicBezTo>
                <a:cubicBezTo>
                  <a:pt x="3294" y="25751"/>
                  <a:pt x="3287" y="25778"/>
                  <a:pt x="3287" y="25799"/>
                </a:cubicBezTo>
                <a:cubicBezTo>
                  <a:pt x="3287" y="25820"/>
                  <a:pt x="3294" y="25834"/>
                  <a:pt x="3301" y="25855"/>
                </a:cubicBezTo>
                <a:lnTo>
                  <a:pt x="3689" y="26318"/>
                </a:lnTo>
                <a:cubicBezTo>
                  <a:pt x="3705" y="26339"/>
                  <a:pt x="3734" y="26352"/>
                  <a:pt x="3762" y="26352"/>
                </a:cubicBezTo>
                <a:cubicBezTo>
                  <a:pt x="3781" y="26352"/>
                  <a:pt x="3799" y="26346"/>
                  <a:pt x="3813" y="26332"/>
                </a:cubicBezTo>
                <a:cubicBezTo>
                  <a:pt x="3848" y="26304"/>
                  <a:pt x="3855" y="26242"/>
                  <a:pt x="3820" y="26208"/>
                </a:cubicBezTo>
                <a:cubicBezTo>
                  <a:pt x="3702" y="26055"/>
                  <a:pt x="3571" y="25896"/>
                  <a:pt x="3439" y="25744"/>
                </a:cubicBezTo>
                <a:cubicBezTo>
                  <a:pt x="3424" y="25724"/>
                  <a:pt x="3399" y="25716"/>
                  <a:pt x="3375" y="25716"/>
                </a:cubicBezTo>
                <a:close/>
                <a:moveTo>
                  <a:pt x="4194" y="26719"/>
                </a:moveTo>
                <a:cubicBezTo>
                  <a:pt x="4174" y="26719"/>
                  <a:pt x="4154" y="26724"/>
                  <a:pt x="4138" y="26733"/>
                </a:cubicBezTo>
                <a:cubicBezTo>
                  <a:pt x="4111" y="26754"/>
                  <a:pt x="4104" y="26782"/>
                  <a:pt x="4104" y="26803"/>
                </a:cubicBezTo>
                <a:cubicBezTo>
                  <a:pt x="4104" y="26823"/>
                  <a:pt x="4118" y="26837"/>
                  <a:pt x="4132" y="26851"/>
                </a:cubicBezTo>
                <a:cubicBezTo>
                  <a:pt x="4221" y="26962"/>
                  <a:pt x="4311" y="27073"/>
                  <a:pt x="4401" y="27183"/>
                </a:cubicBezTo>
                <a:cubicBezTo>
                  <a:pt x="4417" y="27211"/>
                  <a:pt x="4442" y="27223"/>
                  <a:pt x="4467" y="27223"/>
                </a:cubicBezTo>
                <a:cubicBezTo>
                  <a:pt x="4485" y="27223"/>
                  <a:pt x="4504" y="27216"/>
                  <a:pt x="4519" y="27204"/>
                </a:cubicBezTo>
                <a:cubicBezTo>
                  <a:pt x="4567" y="27176"/>
                  <a:pt x="4567" y="27114"/>
                  <a:pt x="4540" y="27080"/>
                </a:cubicBezTo>
                <a:cubicBezTo>
                  <a:pt x="4443" y="26969"/>
                  <a:pt x="4360" y="26858"/>
                  <a:pt x="4263" y="26747"/>
                </a:cubicBezTo>
                <a:cubicBezTo>
                  <a:pt x="4247" y="26728"/>
                  <a:pt x="4221" y="26719"/>
                  <a:pt x="4194" y="26719"/>
                </a:cubicBezTo>
                <a:close/>
                <a:moveTo>
                  <a:pt x="4842" y="27533"/>
                </a:moveTo>
                <a:cubicBezTo>
                  <a:pt x="4823" y="27533"/>
                  <a:pt x="4803" y="27539"/>
                  <a:pt x="4789" y="27550"/>
                </a:cubicBezTo>
                <a:cubicBezTo>
                  <a:pt x="4761" y="27564"/>
                  <a:pt x="4754" y="27592"/>
                  <a:pt x="4754" y="27619"/>
                </a:cubicBezTo>
                <a:cubicBezTo>
                  <a:pt x="4754" y="27633"/>
                  <a:pt x="4754" y="27654"/>
                  <a:pt x="4775" y="27661"/>
                </a:cubicBezTo>
                <a:cubicBezTo>
                  <a:pt x="4920" y="27862"/>
                  <a:pt x="5052" y="28041"/>
                  <a:pt x="5170" y="28221"/>
                </a:cubicBezTo>
                <a:cubicBezTo>
                  <a:pt x="5187" y="28251"/>
                  <a:pt x="5211" y="28265"/>
                  <a:pt x="5239" y="28265"/>
                </a:cubicBezTo>
                <a:cubicBezTo>
                  <a:pt x="5257" y="28265"/>
                  <a:pt x="5275" y="28260"/>
                  <a:pt x="5294" y="28249"/>
                </a:cubicBezTo>
                <a:cubicBezTo>
                  <a:pt x="5336" y="28221"/>
                  <a:pt x="5343" y="28173"/>
                  <a:pt x="5315" y="28131"/>
                </a:cubicBezTo>
                <a:cubicBezTo>
                  <a:pt x="5197" y="27945"/>
                  <a:pt x="5059" y="27765"/>
                  <a:pt x="4914" y="27564"/>
                </a:cubicBezTo>
                <a:cubicBezTo>
                  <a:pt x="4897" y="27544"/>
                  <a:pt x="4870" y="27533"/>
                  <a:pt x="4842" y="27533"/>
                </a:cubicBezTo>
                <a:close/>
                <a:moveTo>
                  <a:pt x="5474" y="28454"/>
                </a:moveTo>
                <a:cubicBezTo>
                  <a:pt x="5460" y="28454"/>
                  <a:pt x="5446" y="28457"/>
                  <a:pt x="5433" y="28464"/>
                </a:cubicBezTo>
                <a:cubicBezTo>
                  <a:pt x="5405" y="28484"/>
                  <a:pt x="5384" y="28519"/>
                  <a:pt x="5384" y="28547"/>
                </a:cubicBezTo>
                <a:cubicBezTo>
                  <a:pt x="5384" y="28560"/>
                  <a:pt x="5398" y="28567"/>
                  <a:pt x="5398" y="28588"/>
                </a:cubicBezTo>
                <a:cubicBezTo>
                  <a:pt x="5509" y="28761"/>
                  <a:pt x="5612" y="28934"/>
                  <a:pt x="5696" y="29107"/>
                </a:cubicBezTo>
                <a:cubicBezTo>
                  <a:pt x="5715" y="29136"/>
                  <a:pt x="5747" y="29151"/>
                  <a:pt x="5779" y="29151"/>
                </a:cubicBezTo>
                <a:cubicBezTo>
                  <a:pt x="5793" y="29151"/>
                  <a:pt x="5807" y="29148"/>
                  <a:pt x="5820" y="29142"/>
                </a:cubicBezTo>
                <a:cubicBezTo>
                  <a:pt x="5862" y="29114"/>
                  <a:pt x="5882" y="29066"/>
                  <a:pt x="5855" y="29017"/>
                </a:cubicBezTo>
                <a:cubicBezTo>
                  <a:pt x="5765" y="28844"/>
                  <a:pt x="5661" y="28671"/>
                  <a:pt x="5550" y="28491"/>
                </a:cubicBezTo>
                <a:cubicBezTo>
                  <a:pt x="5531" y="28468"/>
                  <a:pt x="5503" y="28454"/>
                  <a:pt x="5474" y="28454"/>
                </a:cubicBezTo>
                <a:close/>
                <a:moveTo>
                  <a:pt x="6070" y="29611"/>
                </a:moveTo>
                <a:cubicBezTo>
                  <a:pt x="6058" y="29611"/>
                  <a:pt x="6046" y="29614"/>
                  <a:pt x="6035" y="29619"/>
                </a:cubicBezTo>
                <a:cubicBezTo>
                  <a:pt x="6000" y="29626"/>
                  <a:pt x="5986" y="29661"/>
                  <a:pt x="5986" y="29695"/>
                </a:cubicBezTo>
                <a:cubicBezTo>
                  <a:pt x="5986" y="29702"/>
                  <a:pt x="5993" y="29709"/>
                  <a:pt x="5993" y="29730"/>
                </a:cubicBezTo>
                <a:cubicBezTo>
                  <a:pt x="6042" y="29862"/>
                  <a:pt x="6097" y="30000"/>
                  <a:pt x="6138" y="30124"/>
                </a:cubicBezTo>
                <a:cubicBezTo>
                  <a:pt x="6155" y="30163"/>
                  <a:pt x="6189" y="30184"/>
                  <a:pt x="6223" y="30184"/>
                </a:cubicBezTo>
                <a:cubicBezTo>
                  <a:pt x="6232" y="30184"/>
                  <a:pt x="6241" y="30183"/>
                  <a:pt x="6249" y="30180"/>
                </a:cubicBezTo>
                <a:cubicBezTo>
                  <a:pt x="6298" y="30159"/>
                  <a:pt x="6318" y="30111"/>
                  <a:pt x="6305" y="30069"/>
                </a:cubicBezTo>
                <a:cubicBezTo>
                  <a:pt x="6256" y="29938"/>
                  <a:pt x="6208" y="29799"/>
                  <a:pt x="6145" y="29661"/>
                </a:cubicBezTo>
                <a:cubicBezTo>
                  <a:pt x="6135" y="29630"/>
                  <a:pt x="6103" y="29611"/>
                  <a:pt x="6070" y="2961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2" name="Google Shape;542;p30"/>
          <p:cNvGrpSpPr/>
          <p:nvPr/>
        </p:nvGrpSpPr>
        <p:grpSpPr>
          <a:xfrm flipH="1">
            <a:off x="8146200" y="114820"/>
            <a:ext cx="1528185" cy="528825"/>
            <a:chOff x="6438300" y="4207200"/>
            <a:chExt cx="2705710" cy="936305"/>
          </a:xfrm>
        </p:grpSpPr>
        <p:sp>
          <p:nvSpPr>
            <p:cNvPr id="543" name="Google Shape;543;p30"/>
            <p:cNvSpPr/>
            <p:nvPr/>
          </p:nvSpPr>
          <p:spPr>
            <a:xfrm>
              <a:off x="6438300" y="4207200"/>
              <a:ext cx="2705710" cy="935536"/>
            </a:xfrm>
            <a:custGeom>
              <a:rect b="b" l="l" r="r" t="t"/>
              <a:pathLst>
                <a:path extrusionOk="0" h="9708" w="28077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6719114" y="4429904"/>
              <a:ext cx="2397623" cy="713601"/>
            </a:xfrm>
            <a:custGeom>
              <a:rect b="b" l="l" r="r" t="t"/>
              <a:pathLst>
                <a:path extrusionOk="0" h="7405" w="2488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5" name="Google Shape;545;p30"/>
          <p:cNvSpPr/>
          <p:nvPr/>
        </p:nvSpPr>
        <p:spPr>
          <a:xfrm>
            <a:off x="724450" y="403625"/>
            <a:ext cx="7695300" cy="648300"/>
          </a:xfrm>
          <a:prstGeom prst="roundRect">
            <a:avLst>
              <a:gd fmla="val 23245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6" name="Google Shape;546;p30"/>
          <p:cNvGrpSpPr/>
          <p:nvPr/>
        </p:nvGrpSpPr>
        <p:grpSpPr>
          <a:xfrm>
            <a:off x="990800" y="-5241"/>
            <a:ext cx="325182" cy="807740"/>
            <a:chOff x="2760125" y="-5241"/>
            <a:chExt cx="325182" cy="807740"/>
          </a:xfrm>
        </p:grpSpPr>
        <p:sp>
          <p:nvSpPr>
            <p:cNvPr id="547" name="Google Shape;547;p30"/>
            <p:cNvSpPr/>
            <p:nvPr/>
          </p:nvSpPr>
          <p:spPr>
            <a:xfrm>
              <a:off x="2760125" y="636899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0"/>
            <p:cNvSpPr/>
            <p:nvPr/>
          </p:nvSpPr>
          <p:spPr>
            <a:xfrm rot="-10210584">
              <a:off x="2977713" y="958"/>
              <a:ext cx="90525" cy="207863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0"/>
            <p:cNvSpPr/>
            <p:nvPr/>
          </p:nvSpPr>
          <p:spPr>
            <a:xfrm rot="-10210584">
              <a:off x="2884946" y="297344"/>
              <a:ext cx="59776" cy="147595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0"/>
            <p:cNvSpPr/>
            <p:nvPr/>
          </p:nvSpPr>
          <p:spPr>
            <a:xfrm rot="-10210578">
              <a:off x="2812518" y="564429"/>
              <a:ext cx="47722" cy="189414"/>
            </a:xfrm>
            <a:custGeom>
              <a:rect b="b" l="l" r="r" t="t"/>
              <a:pathLst>
                <a:path extrusionOk="0" h="770" w="194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1" name="Google Shape;551;p30"/>
          <p:cNvGrpSpPr/>
          <p:nvPr/>
        </p:nvGrpSpPr>
        <p:grpSpPr>
          <a:xfrm>
            <a:off x="7730878" y="-44053"/>
            <a:ext cx="346122" cy="846577"/>
            <a:chOff x="6037753" y="-44053"/>
            <a:chExt cx="346122" cy="846577"/>
          </a:xfrm>
        </p:grpSpPr>
        <p:sp>
          <p:nvSpPr>
            <p:cNvPr id="552" name="Google Shape;552;p30"/>
            <p:cNvSpPr/>
            <p:nvPr/>
          </p:nvSpPr>
          <p:spPr>
            <a:xfrm>
              <a:off x="6218275" y="636924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0"/>
            <p:cNvSpPr/>
            <p:nvPr/>
          </p:nvSpPr>
          <p:spPr>
            <a:xfrm flipH="1" rot="10210584">
              <a:off x="6054822" y="-37854"/>
              <a:ext cx="90525" cy="207863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0"/>
            <p:cNvSpPr/>
            <p:nvPr/>
          </p:nvSpPr>
          <p:spPr>
            <a:xfrm flipH="1" rot="10210584">
              <a:off x="6178339" y="258532"/>
              <a:ext cx="59776" cy="147595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0"/>
            <p:cNvSpPr/>
            <p:nvPr/>
          </p:nvSpPr>
          <p:spPr>
            <a:xfrm flipH="1" rot="10210578">
              <a:off x="6262820" y="525617"/>
              <a:ext cx="47722" cy="189414"/>
            </a:xfrm>
            <a:custGeom>
              <a:rect b="b" l="l" r="r" t="t"/>
              <a:pathLst>
                <a:path extrusionOk="0" h="770" w="194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2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1"/>
          <p:cNvSpPr/>
          <p:nvPr/>
        </p:nvSpPr>
        <p:spPr>
          <a:xfrm rot="487470">
            <a:off x="8245412" y="2937410"/>
            <a:ext cx="39960" cy="162928"/>
          </a:xfrm>
          <a:custGeom>
            <a:rect b="b" l="l" r="r" t="t"/>
            <a:pathLst>
              <a:path extrusionOk="0" h="791" w="194">
                <a:moveTo>
                  <a:pt x="97" y="1"/>
                </a:moveTo>
                <a:cubicBezTo>
                  <a:pt x="49" y="1"/>
                  <a:pt x="14" y="33"/>
                  <a:pt x="14" y="78"/>
                </a:cubicBezTo>
                <a:cubicBezTo>
                  <a:pt x="7" y="278"/>
                  <a:pt x="0" y="486"/>
                  <a:pt x="0" y="687"/>
                </a:cubicBezTo>
                <a:cubicBezTo>
                  <a:pt x="0" y="735"/>
                  <a:pt x="42" y="770"/>
                  <a:pt x="83" y="790"/>
                </a:cubicBezTo>
                <a:cubicBezTo>
                  <a:pt x="125" y="790"/>
                  <a:pt x="173" y="756"/>
                  <a:pt x="173" y="700"/>
                </a:cubicBezTo>
                <a:cubicBezTo>
                  <a:pt x="173" y="493"/>
                  <a:pt x="180" y="292"/>
                  <a:pt x="187" y="98"/>
                </a:cubicBezTo>
                <a:cubicBezTo>
                  <a:pt x="194" y="43"/>
                  <a:pt x="159" y="1"/>
                  <a:pt x="111" y="1"/>
                </a:cubicBezTo>
                <a:cubicBezTo>
                  <a:pt x="106" y="1"/>
                  <a:pt x="101" y="1"/>
                  <a:pt x="9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31"/>
          <p:cNvSpPr/>
          <p:nvPr/>
        </p:nvSpPr>
        <p:spPr>
          <a:xfrm rot="487482">
            <a:off x="8213093" y="3200718"/>
            <a:ext cx="41607" cy="127088"/>
          </a:xfrm>
          <a:custGeom>
            <a:rect b="b" l="l" r="r" t="t"/>
            <a:pathLst>
              <a:path extrusionOk="0" h="617" w="202">
                <a:moveTo>
                  <a:pt x="91" y="1"/>
                </a:moveTo>
                <a:cubicBezTo>
                  <a:pt x="35" y="1"/>
                  <a:pt x="1" y="42"/>
                  <a:pt x="1" y="91"/>
                </a:cubicBezTo>
                <a:cubicBezTo>
                  <a:pt x="1" y="243"/>
                  <a:pt x="8" y="381"/>
                  <a:pt x="29" y="540"/>
                </a:cubicBezTo>
                <a:cubicBezTo>
                  <a:pt x="35" y="582"/>
                  <a:pt x="70" y="617"/>
                  <a:pt x="119" y="617"/>
                </a:cubicBezTo>
                <a:cubicBezTo>
                  <a:pt x="167" y="610"/>
                  <a:pt x="202" y="561"/>
                  <a:pt x="202" y="520"/>
                </a:cubicBezTo>
                <a:cubicBezTo>
                  <a:pt x="195" y="374"/>
                  <a:pt x="181" y="229"/>
                  <a:pt x="174" y="91"/>
                </a:cubicBezTo>
                <a:cubicBezTo>
                  <a:pt x="174" y="35"/>
                  <a:pt x="139" y="1"/>
                  <a:pt x="91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31"/>
          <p:cNvSpPr/>
          <p:nvPr/>
        </p:nvSpPr>
        <p:spPr>
          <a:xfrm rot="487482">
            <a:off x="8286654" y="2711992"/>
            <a:ext cx="51494" cy="176729"/>
          </a:xfrm>
          <a:custGeom>
            <a:rect b="b" l="l" r="r" t="t"/>
            <a:pathLst>
              <a:path extrusionOk="0" h="858" w="250">
                <a:moveTo>
                  <a:pt x="155" y="0"/>
                </a:moveTo>
                <a:cubicBezTo>
                  <a:pt x="120" y="0"/>
                  <a:pt x="88" y="30"/>
                  <a:pt x="77" y="66"/>
                </a:cubicBezTo>
                <a:cubicBezTo>
                  <a:pt x="42" y="301"/>
                  <a:pt x="21" y="529"/>
                  <a:pt x="0" y="771"/>
                </a:cubicBezTo>
                <a:cubicBezTo>
                  <a:pt x="0" y="813"/>
                  <a:pt x="35" y="848"/>
                  <a:pt x="70" y="855"/>
                </a:cubicBezTo>
                <a:cubicBezTo>
                  <a:pt x="78" y="857"/>
                  <a:pt x="86" y="858"/>
                  <a:pt x="93" y="858"/>
                </a:cubicBezTo>
                <a:cubicBezTo>
                  <a:pt x="137" y="858"/>
                  <a:pt x="167" y="825"/>
                  <a:pt x="167" y="778"/>
                </a:cubicBezTo>
                <a:cubicBezTo>
                  <a:pt x="180" y="550"/>
                  <a:pt x="208" y="322"/>
                  <a:pt x="243" y="93"/>
                </a:cubicBezTo>
                <a:cubicBezTo>
                  <a:pt x="250" y="52"/>
                  <a:pt x="215" y="10"/>
                  <a:pt x="173" y="3"/>
                </a:cubicBezTo>
                <a:cubicBezTo>
                  <a:pt x="167" y="1"/>
                  <a:pt x="161" y="0"/>
                  <a:pt x="15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31"/>
          <p:cNvSpPr/>
          <p:nvPr/>
        </p:nvSpPr>
        <p:spPr>
          <a:xfrm rot="487476">
            <a:off x="8194671" y="3415229"/>
            <a:ext cx="57262" cy="178788"/>
          </a:xfrm>
          <a:custGeom>
            <a:rect b="b" l="l" r="r" t="t"/>
            <a:pathLst>
              <a:path extrusionOk="0" h="868" w="278">
                <a:moveTo>
                  <a:pt x="95" y="1"/>
                </a:moveTo>
                <a:cubicBezTo>
                  <a:pt x="91" y="1"/>
                  <a:pt x="88" y="1"/>
                  <a:pt x="84" y="2"/>
                </a:cubicBezTo>
                <a:cubicBezTo>
                  <a:pt x="36" y="9"/>
                  <a:pt x="1" y="43"/>
                  <a:pt x="1" y="92"/>
                </a:cubicBezTo>
                <a:lnTo>
                  <a:pt x="1" y="106"/>
                </a:lnTo>
                <a:cubicBezTo>
                  <a:pt x="29" y="341"/>
                  <a:pt x="63" y="576"/>
                  <a:pt x="98" y="798"/>
                </a:cubicBezTo>
                <a:cubicBezTo>
                  <a:pt x="104" y="836"/>
                  <a:pt x="151" y="868"/>
                  <a:pt x="191" y="868"/>
                </a:cubicBezTo>
                <a:cubicBezTo>
                  <a:pt x="194" y="868"/>
                  <a:pt x="198" y="867"/>
                  <a:pt x="202" y="867"/>
                </a:cubicBezTo>
                <a:cubicBezTo>
                  <a:pt x="243" y="860"/>
                  <a:pt x="278" y="804"/>
                  <a:pt x="271" y="763"/>
                </a:cubicBezTo>
                <a:cubicBezTo>
                  <a:pt x="236" y="542"/>
                  <a:pt x="202" y="306"/>
                  <a:pt x="174" y="78"/>
                </a:cubicBezTo>
                <a:cubicBezTo>
                  <a:pt x="168" y="34"/>
                  <a:pt x="132" y="1"/>
                  <a:pt x="9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31"/>
          <p:cNvSpPr/>
          <p:nvPr/>
        </p:nvSpPr>
        <p:spPr>
          <a:xfrm rot="487476">
            <a:off x="8357074" y="2507985"/>
            <a:ext cx="55820" cy="123174"/>
          </a:xfrm>
          <a:custGeom>
            <a:rect b="b" l="l" r="r" t="t"/>
            <a:pathLst>
              <a:path extrusionOk="0" h="598" w="271">
                <a:moveTo>
                  <a:pt x="181" y="0"/>
                </a:moveTo>
                <a:cubicBezTo>
                  <a:pt x="142" y="0"/>
                  <a:pt x="97" y="27"/>
                  <a:pt x="90" y="70"/>
                </a:cubicBezTo>
                <a:cubicBezTo>
                  <a:pt x="63" y="209"/>
                  <a:pt x="28" y="354"/>
                  <a:pt x="0" y="493"/>
                </a:cubicBezTo>
                <a:lnTo>
                  <a:pt x="0" y="513"/>
                </a:lnTo>
                <a:cubicBezTo>
                  <a:pt x="0" y="555"/>
                  <a:pt x="28" y="589"/>
                  <a:pt x="70" y="596"/>
                </a:cubicBezTo>
                <a:cubicBezTo>
                  <a:pt x="74" y="597"/>
                  <a:pt x="79" y="597"/>
                  <a:pt x="84" y="597"/>
                </a:cubicBezTo>
                <a:cubicBezTo>
                  <a:pt x="132" y="597"/>
                  <a:pt x="167" y="565"/>
                  <a:pt x="173" y="527"/>
                </a:cubicBezTo>
                <a:cubicBezTo>
                  <a:pt x="201" y="382"/>
                  <a:pt x="229" y="243"/>
                  <a:pt x="263" y="105"/>
                </a:cubicBezTo>
                <a:cubicBezTo>
                  <a:pt x="270" y="63"/>
                  <a:pt x="236" y="8"/>
                  <a:pt x="194" y="1"/>
                </a:cubicBezTo>
                <a:cubicBezTo>
                  <a:pt x="190" y="0"/>
                  <a:pt x="186" y="0"/>
                  <a:pt x="18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31"/>
          <p:cNvSpPr/>
          <p:nvPr/>
        </p:nvSpPr>
        <p:spPr>
          <a:xfrm rot="487476">
            <a:off x="8199391" y="3646621"/>
            <a:ext cx="64265" cy="157573"/>
          </a:xfrm>
          <a:custGeom>
            <a:rect b="b" l="l" r="r" t="t"/>
            <a:pathLst>
              <a:path extrusionOk="0" h="765" w="312">
                <a:moveTo>
                  <a:pt x="84" y="1"/>
                </a:moveTo>
                <a:cubicBezTo>
                  <a:pt x="79" y="1"/>
                  <a:pt x="74" y="1"/>
                  <a:pt x="69" y="2"/>
                </a:cubicBezTo>
                <a:cubicBezTo>
                  <a:pt x="28" y="9"/>
                  <a:pt x="0" y="44"/>
                  <a:pt x="0" y="92"/>
                </a:cubicBezTo>
                <a:cubicBezTo>
                  <a:pt x="0" y="99"/>
                  <a:pt x="14" y="106"/>
                  <a:pt x="14" y="106"/>
                </a:cubicBezTo>
                <a:cubicBezTo>
                  <a:pt x="48" y="306"/>
                  <a:pt x="90" y="507"/>
                  <a:pt x="138" y="701"/>
                </a:cubicBezTo>
                <a:cubicBezTo>
                  <a:pt x="151" y="738"/>
                  <a:pt x="191" y="764"/>
                  <a:pt x="229" y="764"/>
                </a:cubicBezTo>
                <a:cubicBezTo>
                  <a:pt x="234" y="764"/>
                  <a:pt x="238" y="764"/>
                  <a:pt x="242" y="763"/>
                </a:cubicBezTo>
                <a:cubicBezTo>
                  <a:pt x="291" y="756"/>
                  <a:pt x="311" y="701"/>
                  <a:pt x="304" y="659"/>
                </a:cubicBezTo>
                <a:cubicBezTo>
                  <a:pt x="263" y="459"/>
                  <a:pt x="221" y="272"/>
                  <a:pt x="173" y="71"/>
                </a:cubicBezTo>
                <a:cubicBezTo>
                  <a:pt x="167" y="28"/>
                  <a:pt x="127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31"/>
          <p:cNvSpPr/>
          <p:nvPr/>
        </p:nvSpPr>
        <p:spPr>
          <a:xfrm rot="487476">
            <a:off x="8444566" y="2263542"/>
            <a:ext cx="74358" cy="154277"/>
          </a:xfrm>
          <a:custGeom>
            <a:rect b="b" l="l" r="r" t="t"/>
            <a:pathLst>
              <a:path extrusionOk="0" h="749" w="361">
                <a:moveTo>
                  <a:pt x="262" y="0"/>
                </a:moveTo>
                <a:cubicBezTo>
                  <a:pt x="226" y="0"/>
                  <a:pt x="197" y="20"/>
                  <a:pt x="180" y="53"/>
                </a:cubicBezTo>
                <a:cubicBezTo>
                  <a:pt x="153" y="143"/>
                  <a:pt x="118" y="226"/>
                  <a:pt x="97" y="323"/>
                </a:cubicBezTo>
                <a:cubicBezTo>
                  <a:pt x="63" y="427"/>
                  <a:pt x="28" y="530"/>
                  <a:pt x="0" y="634"/>
                </a:cubicBezTo>
                <a:lnTo>
                  <a:pt x="0" y="662"/>
                </a:lnTo>
                <a:cubicBezTo>
                  <a:pt x="0" y="696"/>
                  <a:pt x="14" y="731"/>
                  <a:pt x="56" y="745"/>
                </a:cubicBezTo>
                <a:cubicBezTo>
                  <a:pt x="64" y="747"/>
                  <a:pt x="73" y="749"/>
                  <a:pt x="81" y="749"/>
                </a:cubicBezTo>
                <a:cubicBezTo>
                  <a:pt x="118" y="749"/>
                  <a:pt x="148" y="724"/>
                  <a:pt x="160" y="690"/>
                </a:cubicBezTo>
                <a:cubicBezTo>
                  <a:pt x="194" y="593"/>
                  <a:pt x="222" y="489"/>
                  <a:pt x="256" y="385"/>
                </a:cubicBezTo>
                <a:cubicBezTo>
                  <a:pt x="284" y="295"/>
                  <a:pt x="319" y="205"/>
                  <a:pt x="346" y="115"/>
                </a:cubicBezTo>
                <a:cubicBezTo>
                  <a:pt x="360" y="67"/>
                  <a:pt x="333" y="25"/>
                  <a:pt x="291" y="4"/>
                </a:cubicBezTo>
                <a:cubicBezTo>
                  <a:pt x="281" y="2"/>
                  <a:pt x="271" y="0"/>
                  <a:pt x="262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31"/>
          <p:cNvSpPr/>
          <p:nvPr/>
        </p:nvSpPr>
        <p:spPr>
          <a:xfrm rot="487476">
            <a:off x="8231515" y="3913391"/>
            <a:ext cx="64265" cy="121321"/>
          </a:xfrm>
          <a:custGeom>
            <a:rect b="b" l="l" r="r" t="t"/>
            <a:pathLst>
              <a:path extrusionOk="0" h="589" w="312">
                <a:moveTo>
                  <a:pt x="88" y="0"/>
                </a:moveTo>
                <a:cubicBezTo>
                  <a:pt x="78" y="0"/>
                  <a:pt x="67" y="3"/>
                  <a:pt x="56" y="7"/>
                </a:cubicBezTo>
                <a:cubicBezTo>
                  <a:pt x="21" y="21"/>
                  <a:pt x="0" y="56"/>
                  <a:pt x="0" y="90"/>
                </a:cubicBezTo>
                <a:lnTo>
                  <a:pt x="0" y="118"/>
                </a:lnTo>
                <a:cubicBezTo>
                  <a:pt x="35" y="257"/>
                  <a:pt x="83" y="395"/>
                  <a:pt x="125" y="533"/>
                </a:cubicBezTo>
                <a:cubicBezTo>
                  <a:pt x="141" y="565"/>
                  <a:pt x="173" y="589"/>
                  <a:pt x="209" y="589"/>
                </a:cubicBezTo>
                <a:cubicBezTo>
                  <a:pt x="220" y="589"/>
                  <a:pt x="231" y="587"/>
                  <a:pt x="242" y="582"/>
                </a:cubicBezTo>
                <a:cubicBezTo>
                  <a:pt x="284" y="568"/>
                  <a:pt x="312" y="513"/>
                  <a:pt x="291" y="471"/>
                </a:cubicBezTo>
                <a:cubicBezTo>
                  <a:pt x="249" y="340"/>
                  <a:pt x="208" y="201"/>
                  <a:pt x="159" y="63"/>
                </a:cubicBezTo>
                <a:cubicBezTo>
                  <a:pt x="154" y="25"/>
                  <a:pt x="124" y="0"/>
                  <a:pt x="8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31"/>
          <p:cNvSpPr/>
          <p:nvPr/>
        </p:nvSpPr>
        <p:spPr>
          <a:xfrm rot="487476">
            <a:off x="8538929" y="2059424"/>
            <a:ext cx="91454" cy="168695"/>
          </a:xfrm>
          <a:custGeom>
            <a:rect b="b" l="l" r="r" t="t"/>
            <a:pathLst>
              <a:path extrusionOk="0" h="819" w="444">
                <a:moveTo>
                  <a:pt x="338" y="0"/>
                </a:moveTo>
                <a:cubicBezTo>
                  <a:pt x="305" y="0"/>
                  <a:pt x="274" y="23"/>
                  <a:pt x="264" y="53"/>
                </a:cubicBezTo>
                <a:cubicBezTo>
                  <a:pt x="174" y="268"/>
                  <a:pt x="91" y="496"/>
                  <a:pt x="8" y="703"/>
                </a:cubicBezTo>
                <a:cubicBezTo>
                  <a:pt x="1" y="710"/>
                  <a:pt x="1" y="717"/>
                  <a:pt x="1" y="731"/>
                </a:cubicBezTo>
                <a:cubicBezTo>
                  <a:pt x="1" y="759"/>
                  <a:pt x="21" y="800"/>
                  <a:pt x="56" y="814"/>
                </a:cubicBezTo>
                <a:cubicBezTo>
                  <a:pt x="65" y="817"/>
                  <a:pt x="73" y="818"/>
                  <a:pt x="82" y="818"/>
                </a:cubicBezTo>
                <a:cubicBezTo>
                  <a:pt x="116" y="818"/>
                  <a:pt x="150" y="797"/>
                  <a:pt x="167" y="759"/>
                </a:cubicBezTo>
                <a:cubicBezTo>
                  <a:pt x="243" y="558"/>
                  <a:pt x="333" y="337"/>
                  <a:pt x="416" y="122"/>
                </a:cubicBezTo>
                <a:cubicBezTo>
                  <a:pt x="444" y="81"/>
                  <a:pt x="416" y="25"/>
                  <a:pt x="374" y="11"/>
                </a:cubicBezTo>
                <a:cubicBezTo>
                  <a:pt x="363" y="4"/>
                  <a:pt x="350" y="0"/>
                  <a:pt x="33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31"/>
          <p:cNvSpPr/>
          <p:nvPr/>
        </p:nvSpPr>
        <p:spPr>
          <a:xfrm rot="487476">
            <a:off x="8267222" y="4125702"/>
            <a:ext cx="92896" cy="166224"/>
          </a:xfrm>
          <a:custGeom>
            <a:rect b="b" l="l" r="r" t="t"/>
            <a:pathLst>
              <a:path extrusionOk="0" h="807" w="451">
                <a:moveTo>
                  <a:pt x="82" y="1"/>
                </a:moveTo>
                <a:cubicBezTo>
                  <a:pt x="73" y="1"/>
                  <a:pt x="64" y="2"/>
                  <a:pt x="56" y="5"/>
                </a:cubicBezTo>
                <a:cubicBezTo>
                  <a:pt x="21" y="12"/>
                  <a:pt x="0" y="47"/>
                  <a:pt x="0" y="81"/>
                </a:cubicBezTo>
                <a:cubicBezTo>
                  <a:pt x="0" y="95"/>
                  <a:pt x="0" y="109"/>
                  <a:pt x="14" y="116"/>
                </a:cubicBezTo>
                <a:cubicBezTo>
                  <a:pt x="97" y="337"/>
                  <a:pt x="187" y="552"/>
                  <a:pt x="277" y="759"/>
                </a:cubicBezTo>
                <a:cubicBezTo>
                  <a:pt x="293" y="791"/>
                  <a:pt x="324" y="806"/>
                  <a:pt x="356" y="806"/>
                </a:cubicBezTo>
                <a:cubicBezTo>
                  <a:pt x="367" y="806"/>
                  <a:pt x="378" y="804"/>
                  <a:pt x="388" y="801"/>
                </a:cubicBezTo>
                <a:cubicBezTo>
                  <a:pt x="436" y="787"/>
                  <a:pt x="450" y="732"/>
                  <a:pt x="436" y="690"/>
                </a:cubicBezTo>
                <a:cubicBezTo>
                  <a:pt x="340" y="483"/>
                  <a:pt x="250" y="275"/>
                  <a:pt x="167" y="60"/>
                </a:cubicBezTo>
                <a:cubicBezTo>
                  <a:pt x="150" y="22"/>
                  <a:pt x="116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31"/>
          <p:cNvSpPr/>
          <p:nvPr/>
        </p:nvSpPr>
        <p:spPr>
          <a:xfrm rot="487476">
            <a:off x="8670712" y="1879384"/>
            <a:ext cx="75594" cy="115553"/>
          </a:xfrm>
          <a:custGeom>
            <a:rect b="b" l="l" r="r" t="t"/>
            <a:pathLst>
              <a:path extrusionOk="0" h="561" w="367">
                <a:moveTo>
                  <a:pt x="273" y="0"/>
                </a:moveTo>
                <a:cubicBezTo>
                  <a:pt x="239" y="0"/>
                  <a:pt x="204" y="17"/>
                  <a:pt x="194" y="54"/>
                </a:cubicBezTo>
                <a:lnTo>
                  <a:pt x="14" y="441"/>
                </a:lnTo>
                <a:cubicBezTo>
                  <a:pt x="0" y="448"/>
                  <a:pt x="0" y="469"/>
                  <a:pt x="0" y="476"/>
                </a:cubicBezTo>
                <a:cubicBezTo>
                  <a:pt x="0" y="511"/>
                  <a:pt x="21" y="538"/>
                  <a:pt x="55" y="552"/>
                </a:cubicBezTo>
                <a:cubicBezTo>
                  <a:pt x="67" y="558"/>
                  <a:pt x="79" y="560"/>
                  <a:pt x="91" y="560"/>
                </a:cubicBezTo>
                <a:cubicBezTo>
                  <a:pt x="124" y="560"/>
                  <a:pt x="156" y="541"/>
                  <a:pt x="166" y="511"/>
                </a:cubicBezTo>
                <a:lnTo>
                  <a:pt x="346" y="123"/>
                </a:lnTo>
                <a:cubicBezTo>
                  <a:pt x="367" y="75"/>
                  <a:pt x="346" y="26"/>
                  <a:pt x="305" y="5"/>
                </a:cubicBezTo>
                <a:cubicBezTo>
                  <a:pt x="294" y="2"/>
                  <a:pt x="284" y="0"/>
                  <a:pt x="2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31"/>
          <p:cNvSpPr/>
          <p:nvPr/>
        </p:nvSpPr>
        <p:spPr>
          <a:xfrm rot="487476">
            <a:off x="8330302" y="4348800"/>
            <a:ext cx="97015" cy="148304"/>
          </a:xfrm>
          <a:custGeom>
            <a:rect b="b" l="l" r="r" t="t"/>
            <a:pathLst>
              <a:path extrusionOk="0" h="720" w="471">
                <a:moveTo>
                  <a:pt x="90" y="0"/>
                </a:moveTo>
                <a:cubicBezTo>
                  <a:pt x="78" y="0"/>
                  <a:pt x="67" y="3"/>
                  <a:pt x="56" y="8"/>
                </a:cubicBezTo>
                <a:cubicBezTo>
                  <a:pt x="21" y="22"/>
                  <a:pt x="0" y="50"/>
                  <a:pt x="0" y="84"/>
                </a:cubicBezTo>
                <a:cubicBezTo>
                  <a:pt x="0" y="105"/>
                  <a:pt x="14" y="112"/>
                  <a:pt x="0" y="126"/>
                </a:cubicBezTo>
                <a:cubicBezTo>
                  <a:pt x="97" y="320"/>
                  <a:pt x="194" y="500"/>
                  <a:pt x="284" y="673"/>
                </a:cubicBezTo>
                <a:cubicBezTo>
                  <a:pt x="303" y="701"/>
                  <a:pt x="335" y="720"/>
                  <a:pt x="367" y="720"/>
                </a:cubicBezTo>
                <a:cubicBezTo>
                  <a:pt x="381" y="720"/>
                  <a:pt x="396" y="716"/>
                  <a:pt x="409" y="707"/>
                </a:cubicBezTo>
                <a:cubicBezTo>
                  <a:pt x="450" y="680"/>
                  <a:pt x="471" y="631"/>
                  <a:pt x="443" y="590"/>
                </a:cubicBezTo>
                <a:cubicBezTo>
                  <a:pt x="346" y="417"/>
                  <a:pt x="256" y="230"/>
                  <a:pt x="166" y="50"/>
                </a:cubicBezTo>
                <a:cubicBezTo>
                  <a:pt x="151" y="19"/>
                  <a:pt x="121" y="0"/>
                  <a:pt x="90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31"/>
          <p:cNvSpPr/>
          <p:nvPr/>
        </p:nvSpPr>
        <p:spPr>
          <a:xfrm rot="487476">
            <a:off x="8803758" y="1657576"/>
            <a:ext cx="95574" cy="148304"/>
          </a:xfrm>
          <a:custGeom>
            <a:rect b="b" l="l" r="r" t="t"/>
            <a:pathLst>
              <a:path extrusionOk="0" h="720" w="464">
                <a:moveTo>
                  <a:pt x="358" y="1"/>
                </a:moveTo>
                <a:cubicBezTo>
                  <a:pt x="329" y="1"/>
                  <a:pt x="302" y="18"/>
                  <a:pt x="284" y="49"/>
                </a:cubicBezTo>
                <a:cubicBezTo>
                  <a:pt x="187" y="222"/>
                  <a:pt x="104" y="402"/>
                  <a:pt x="7" y="582"/>
                </a:cubicBezTo>
                <a:cubicBezTo>
                  <a:pt x="0" y="603"/>
                  <a:pt x="0" y="610"/>
                  <a:pt x="0" y="624"/>
                </a:cubicBezTo>
                <a:cubicBezTo>
                  <a:pt x="0" y="665"/>
                  <a:pt x="14" y="686"/>
                  <a:pt x="49" y="707"/>
                </a:cubicBezTo>
                <a:cubicBezTo>
                  <a:pt x="60" y="715"/>
                  <a:pt x="73" y="719"/>
                  <a:pt x="86" y="719"/>
                </a:cubicBezTo>
                <a:cubicBezTo>
                  <a:pt x="115" y="719"/>
                  <a:pt x="145" y="701"/>
                  <a:pt x="159" y="672"/>
                </a:cubicBezTo>
                <a:cubicBezTo>
                  <a:pt x="249" y="485"/>
                  <a:pt x="346" y="312"/>
                  <a:pt x="436" y="132"/>
                </a:cubicBezTo>
                <a:cubicBezTo>
                  <a:pt x="464" y="91"/>
                  <a:pt x="450" y="42"/>
                  <a:pt x="402" y="15"/>
                </a:cubicBezTo>
                <a:cubicBezTo>
                  <a:pt x="387" y="5"/>
                  <a:pt x="372" y="1"/>
                  <a:pt x="35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31"/>
          <p:cNvSpPr/>
          <p:nvPr/>
        </p:nvSpPr>
        <p:spPr>
          <a:xfrm rot="487476">
            <a:off x="8429602" y="4598662"/>
            <a:ext cx="87334" cy="110610"/>
          </a:xfrm>
          <a:custGeom>
            <a:rect b="b" l="l" r="r" t="t"/>
            <a:pathLst>
              <a:path extrusionOk="0" h="537" w="424">
                <a:moveTo>
                  <a:pt x="85" y="0"/>
                </a:moveTo>
                <a:cubicBezTo>
                  <a:pt x="71" y="0"/>
                  <a:pt x="56" y="4"/>
                  <a:pt x="42" y="13"/>
                </a:cubicBezTo>
                <a:cubicBezTo>
                  <a:pt x="15" y="20"/>
                  <a:pt x="1" y="55"/>
                  <a:pt x="1" y="82"/>
                </a:cubicBezTo>
                <a:cubicBezTo>
                  <a:pt x="1" y="96"/>
                  <a:pt x="8" y="117"/>
                  <a:pt x="15" y="131"/>
                </a:cubicBezTo>
                <a:lnTo>
                  <a:pt x="250" y="498"/>
                </a:lnTo>
                <a:cubicBezTo>
                  <a:pt x="268" y="524"/>
                  <a:pt x="294" y="537"/>
                  <a:pt x="322" y="537"/>
                </a:cubicBezTo>
                <a:cubicBezTo>
                  <a:pt x="337" y="537"/>
                  <a:pt x="353" y="533"/>
                  <a:pt x="368" y="525"/>
                </a:cubicBezTo>
                <a:cubicBezTo>
                  <a:pt x="416" y="498"/>
                  <a:pt x="423" y="442"/>
                  <a:pt x="395" y="401"/>
                </a:cubicBezTo>
                <a:lnTo>
                  <a:pt x="160" y="41"/>
                </a:lnTo>
                <a:cubicBezTo>
                  <a:pt x="146" y="17"/>
                  <a:pt x="116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31"/>
          <p:cNvSpPr/>
          <p:nvPr/>
        </p:nvSpPr>
        <p:spPr>
          <a:xfrm rot="487476">
            <a:off x="8930097" y="1471665"/>
            <a:ext cx="108550" cy="161898"/>
          </a:xfrm>
          <a:custGeom>
            <a:rect b="b" l="l" r="r" t="t"/>
            <a:pathLst>
              <a:path extrusionOk="0" h="786" w="527">
                <a:moveTo>
                  <a:pt x="423" y="1"/>
                </a:moveTo>
                <a:cubicBezTo>
                  <a:pt x="392" y="1"/>
                  <a:pt x="361" y="16"/>
                  <a:pt x="347" y="45"/>
                </a:cubicBezTo>
                <a:cubicBezTo>
                  <a:pt x="229" y="245"/>
                  <a:pt x="118" y="453"/>
                  <a:pt x="8" y="654"/>
                </a:cubicBezTo>
                <a:cubicBezTo>
                  <a:pt x="1" y="668"/>
                  <a:pt x="1" y="681"/>
                  <a:pt x="1" y="695"/>
                </a:cubicBezTo>
                <a:cubicBezTo>
                  <a:pt x="1" y="723"/>
                  <a:pt x="8" y="758"/>
                  <a:pt x="49" y="771"/>
                </a:cubicBezTo>
                <a:cubicBezTo>
                  <a:pt x="63" y="781"/>
                  <a:pt x="79" y="785"/>
                  <a:pt x="95" y="785"/>
                </a:cubicBezTo>
                <a:cubicBezTo>
                  <a:pt x="125" y="785"/>
                  <a:pt x="156" y="769"/>
                  <a:pt x="174" y="737"/>
                </a:cubicBezTo>
                <a:cubicBezTo>
                  <a:pt x="278" y="543"/>
                  <a:pt x="388" y="335"/>
                  <a:pt x="499" y="135"/>
                </a:cubicBezTo>
                <a:cubicBezTo>
                  <a:pt x="527" y="93"/>
                  <a:pt x="506" y="38"/>
                  <a:pt x="464" y="10"/>
                </a:cubicBezTo>
                <a:cubicBezTo>
                  <a:pt x="452" y="4"/>
                  <a:pt x="437" y="1"/>
                  <a:pt x="42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31"/>
          <p:cNvSpPr/>
          <p:nvPr/>
        </p:nvSpPr>
        <p:spPr>
          <a:xfrm rot="487476">
            <a:off x="8522068" y="4792366"/>
            <a:ext cx="124204" cy="147274"/>
          </a:xfrm>
          <a:custGeom>
            <a:rect b="b" l="l" r="r" t="t"/>
            <a:pathLst>
              <a:path extrusionOk="0" h="715" w="603">
                <a:moveTo>
                  <a:pt x="85" y="0"/>
                </a:moveTo>
                <a:cubicBezTo>
                  <a:pt x="67" y="0"/>
                  <a:pt x="49" y="6"/>
                  <a:pt x="35" y="17"/>
                </a:cubicBezTo>
                <a:cubicBezTo>
                  <a:pt x="7" y="31"/>
                  <a:pt x="0" y="59"/>
                  <a:pt x="0" y="86"/>
                </a:cubicBezTo>
                <a:cubicBezTo>
                  <a:pt x="0" y="107"/>
                  <a:pt x="0" y="128"/>
                  <a:pt x="14" y="128"/>
                </a:cubicBezTo>
                <a:cubicBezTo>
                  <a:pt x="146" y="301"/>
                  <a:pt x="284" y="481"/>
                  <a:pt x="436" y="682"/>
                </a:cubicBezTo>
                <a:cubicBezTo>
                  <a:pt x="451" y="704"/>
                  <a:pt x="477" y="715"/>
                  <a:pt x="503" y="715"/>
                </a:cubicBezTo>
                <a:cubicBezTo>
                  <a:pt x="524" y="715"/>
                  <a:pt x="545" y="708"/>
                  <a:pt x="561" y="695"/>
                </a:cubicBezTo>
                <a:cubicBezTo>
                  <a:pt x="602" y="675"/>
                  <a:pt x="602" y="612"/>
                  <a:pt x="575" y="578"/>
                </a:cubicBezTo>
                <a:cubicBezTo>
                  <a:pt x="422" y="377"/>
                  <a:pt x="284" y="204"/>
                  <a:pt x="152" y="31"/>
                </a:cubicBezTo>
                <a:cubicBezTo>
                  <a:pt x="136" y="11"/>
                  <a:pt x="111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31"/>
          <p:cNvSpPr/>
          <p:nvPr/>
        </p:nvSpPr>
        <p:spPr>
          <a:xfrm rot="487476">
            <a:off x="9087004" y="1302568"/>
            <a:ext cx="81567" cy="115965"/>
          </a:xfrm>
          <a:custGeom>
            <a:rect b="b" l="l" r="r" t="t"/>
            <a:pathLst>
              <a:path extrusionOk="0" h="563" w="396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31"/>
          <p:cNvSpPr/>
          <p:nvPr/>
        </p:nvSpPr>
        <p:spPr>
          <a:xfrm rot="487476">
            <a:off x="8638480" y="4993150"/>
            <a:ext cx="116995" cy="131414"/>
          </a:xfrm>
          <a:custGeom>
            <a:rect b="b" l="l" r="r" t="t"/>
            <a:pathLst>
              <a:path extrusionOk="0" h="638" w="568">
                <a:moveTo>
                  <a:pt x="88" y="1"/>
                </a:moveTo>
                <a:cubicBezTo>
                  <a:pt x="69" y="1"/>
                  <a:pt x="50" y="6"/>
                  <a:pt x="35" y="15"/>
                </a:cubicBezTo>
                <a:cubicBezTo>
                  <a:pt x="7" y="36"/>
                  <a:pt x="0" y="63"/>
                  <a:pt x="0" y="84"/>
                </a:cubicBezTo>
                <a:cubicBezTo>
                  <a:pt x="0" y="105"/>
                  <a:pt x="7" y="119"/>
                  <a:pt x="14" y="140"/>
                </a:cubicBezTo>
                <a:lnTo>
                  <a:pt x="402" y="603"/>
                </a:lnTo>
                <a:cubicBezTo>
                  <a:pt x="418" y="624"/>
                  <a:pt x="447" y="637"/>
                  <a:pt x="475" y="637"/>
                </a:cubicBezTo>
                <a:cubicBezTo>
                  <a:pt x="494" y="637"/>
                  <a:pt x="512" y="631"/>
                  <a:pt x="526" y="617"/>
                </a:cubicBezTo>
                <a:cubicBezTo>
                  <a:pt x="561" y="589"/>
                  <a:pt x="568" y="527"/>
                  <a:pt x="533" y="493"/>
                </a:cubicBezTo>
                <a:cubicBezTo>
                  <a:pt x="415" y="340"/>
                  <a:pt x="284" y="181"/>
                  <a:pt x="152" y="29"/>
                </a:cubicBezTo>
                <a:cubicBezTo>
                  <a:pt x="137" y="9"/>
                  <a:pt x="112" y="1"/>
                  <a:pt x="8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5" name="Google Shape;575;p31"/>
          <p:cNvGrpSpPr/>
          <p:nvPr/>
        </p:nvGrpSpPr>
        <p:grpSpPr>
          <a:xfrm>
            <a:off x="-41242" y="1946090"/>
            <a:ext cx="1369909" cy="3338188"/>
            <a:chOff x="-41242" y="1946090"/>
            <a:chExt cx="1369909" cy="3338188"/>
          </a:xfrm>
        </p:grpSpPr>
        <p:sp>
          <p:nvSpPr>
            <p:cNvPr id="576" name="Google Shape;576;p31"/>
            <p:cNvSpPr/>
            <p:nvPr/>
          </p:nvSpPr>
          <p:spPr>
            <a:xfrm rot="9115904">
              <a:off x="937116" y="3019047"/>
              <a:ext cx="39960" cy="162929"/>
            </a:xfrm>
            <a:custGeom>
              <a:rect b="b" l="l" r="r" t="t"/>
              <a:pathLst>
                <a:path extrusionOk="0" h="791" w="194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1"/>
            <p:cNvSpPr/>
            <p:nvPr/>
          </p:nvSpPr>
          <p:spPr>
            <a:xfrm rot="9115923">
              <a:off x="816807" y="2820332"/>
              <a:ext cx="41608" cy="127088"/>
            </a:xfrm>
            <a:custGeom>
              <a:rect b="b" l="l" r="r" t="t"/>
              <a:pathLst>
                <a:path extrusionOk="0" h="617" w="202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1"/>
            <p:cNvSpPr/>
            <p:nvPr/>
          </p:nvSpPr>
          <p:spPr>
            <a:xfrm rot="9115923">
              <a:off x="1022445" y="3216257"/>
              <a:ext cx="51495" cy="176729"/>
            </a:xfrm>
            <a:custGeom>
              <a:rect b="b" l="l" r="r" t="t"/>
              <a:pathLst>
                <a:path extrusionOk="0" h="858" w="25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1"/>
            <p:cNvSpPr/>
            <p:nvPr/>
          </p:nvSpPr>
          <p:spPr>
            <a:xfrm rot="9115904">
              <a:off x="675596" y="2594246"/>
              <a:ext cx="57262" cy="178789"/>
            </a:xfrm>
            <a:custGeom>
              <a:rect b="b" l="l" r="r" t="t"/>
              <a:pathLst>
                <a:path extrusionOk="0" h="868" w="278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1"/>
            <p:cNvSpPr/>
            <p:nvPr/>
          </p:nvSpPr>
          <p:spPr>
            <a:xfrm rot="9115904">
              <a:off x="1097985" y="3472145"/>
              <a:ext cx="55820" cy="123175"/>
            </a:xfrm>
            <a:custGeom>
              <a:rect b="b" l="l" r="r" t="t"/>
              <a:pathLst>
                <a:path extrusionOk="0" h="598" w="271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1"/>
            <p:cNvSpPr/>
            <p:nvPr/>
          </p:nvSpPr>
          <p:spPr>
            <a:xfrm rot="9115904">
              <a:off x="535086" y="2431528"/>
              <a:ext cx="64265" cy="157573"/>
            </a:xfrm>
            <a:custGeom>
              <a:rect b="b" l="l" r="r" t="t"/>
              <a:pathLst>
                <a:path extrusionOk="0" h="765" w="312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1"/>
            <p:cNvSpPr/>
            <p:nvPr/>
          </p:nvSpPr>
          <p:spPr>
            <a:xfrm rot="9115904">
              <a:off x="1145788" y="3698455"/>
              <a:ext cx="74358" cy="154278"/>
            </a:xfrm>
            <a:custGeom>
              <a:rect b="b" l="l" r="r" t="t"/>
              <a:pathLst>
                <a:path extrusionOk="0" h="749" w="361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1"/>
            <p:cNvSpPr/>
            <p:nvPr/>
          </p:nvSpPr>
          <p:spPr>
            <a:xfrm rot="9115904">
              <a:off x="362335" y="2267959"/>
              <a:ext cx="64265" cy="121321"/>
            </a:xfrm>
            <a:custGeom>
              <a:rect b="b" l="l" r="r" t="t"/>
              <a:pathLst>
                <a:path extrusionOk="0" h="589" w="312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1"/>
            <p:cNvSpPr/>
            <p:nvPr/>
          </p:nvSpPr>
          <p:spPr>
            <a:xfrm rot="9115904">
              <a:off x="1170464" y="3910927"/>
              <a:ext cx="91454" cy="168696"/>
            </a:xfrm>
            <a:custGeom>
              <a:rect b="b" l="l" r="r" t="t"/>
              <a:pathLst>
                <a:path extrusionOk="0" h="819" w="444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1"/>
            <p:cNvSpPr/>
            <p:nvPr/>
          </p:nvSpPr>
          <p:spPr>
            <a:xfrm rot="9115904">
              <a:off x="169021" y="2085585"/>
              <a:ext cx="92896" cy="166224"/>
            </a:xfrm>
            <a:custGeom>
              <a:rect b="b" l="l" r="r" t="t"/>
              <a:pathLst>
                <a:path extrusionOk="0" h="807" w="451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1"/>
            <p:cNvSpPr/>
            <p:nvPr/>
          </p:nvSpPr>
          <p:spPr>
            <a:xfrm rot="9115904">
              <a:off x="1200445" y="4177377"/>
              <a:ext cx="75594" cy="115554"/>
            </a:xfrm>
            <a:custGeom>
              <a:rect b="b" l="l" r="r" t="t"/>
              <a:pathLst>
                <a:path extrusionOk="0" h="561" w="367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1"/>
            <p:cNvSpPr/>
            <p:nvPr/>
          </p:nvSpPr>
          <p:spPr>
            <a:xfrm rot="9115904">
              <a:off x="-12057" y="1960193"/>
              <a:ext cx="97016" cy="148304"/>
            </a:xfrm>
            <a:custGeom>
              <a:rect b="b" l="l" r="r" t="t"/>
              <a:pathLst>
                <a:path extrusionOk="0" h="720" w="471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1"/>
            <p:cNvSpPr/>
            <p:nvPr/>
          </p:nvSpPr>
          <p:spPr>
            <a:xfrm rot="9115904">
              <a:off x="1196329" y="4411256"/>
              <a:ext cx="95574" cy="148304"/>
            </a:xfrm>
            <a:custGeom>
              <a:rect b="b" l="l" r="r" t="t"/>
              <a:pathLst>
                <a:path extrusionOk="0" h="720" w="464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1"/>
            <p:cNvSpPr/>
            <p:nvPr/>
          </p:nvSpPr>
          <p:spPr>
            <a:xfrm rot="9115904">
              <a:off x="1188412" y="4627445"/>
              <a:ext cx="108550" cy="161899"/>
            </a:xfrm>
            <a:custGeom>
              <a:rect b="b" l="l" r="r" t="t"/>
              <a:pathLst>
                <a:path extrusionOk="0" h="786" w="527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1"/>
            <p:cNvSpPr/>
            <p:nvPr/>
          </p:nvSpPr>
          <p:spPr>
            <a:xfrm rot="9115904">
              <a:off x="1199576" y="4890101"/>
              <a:ext cx="81567" cy="115966"/>
            </a:xfrm>
            <a:custGeom>
              <a:rect b="b" l="l" r="r" t="t"/>
              <a:pathLst>
                <a:path extrusionOk="0" h="563" w="396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1"/>
            <p:cNvSpPr/>
            <p:nvPr/>
          </p:nvSpPr>
          <p:spPr>
            <a:xfrm rot="9115904">
              <a:off x="1187779" y="5122501"/>
              <a:ext cx="98458" cy="147274"/>
            </a:xfrm>
            <a:custGeom>
              <a:rect b="b" l="l" r="r" t="t"/>
              <a:pathLst>
                <a:path extrusionOk="0" h="715" w="478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2" name="Google Shape;592;p31"/>
          <p:cNvSpPr/>
          <p:nvPr/>
        </p:nvSpPr>
        <p:spPr>
          <a:xfrm>
            <a:off x="724450" y="403625"/>
            <a:ext cx="7695300" cy="648300"/>
          </a:xfrm>
          <a:prstGeom prst="roundRect">
            <a:avLst>
              <a:gd fmla="val 23245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31"/>
          <p:cNvSpPr/>
          <p:nvPr/>
        </p:nvSpPr>
        <p:spPr>
          <a:xfrm>
            <a:off x="720100" y="1240575"/>
            <a:ext cx="7704000" cy="3486300"/>
          </a:xfrm>
          <a:prstGeom prst="roundRect">
            <a:avLst>
              <a:gd fmla="val 5566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31"/>
          <p:cNvSpPr txBox="1"/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595" name="Google Shape;595;p31"/>
          <p:cNvGrpSpPr/>
          <p:nvPr/>
        </p:nvGrpSpPr>
        <p:grpSpPr>
          <a:xfrm>
            <a:off x="990800" y="-5241"/>
            <a:ext cx="325182" cy="807740"/>
            <a:chOff x="2760125" y="-5241"/>
            <a:chExt cx="325182" cy="807740"/>
          </a:xfrm>
        </p:grpSpPr>
        <p:sp>
          <p:nvSpPr>
            <p:cNvPr id="596" name="Google Shape;596;p31"/>
            <p:cNvSpPr/>
            <p:nvPr/>
          </p:nvSpPr>
          <p:spPr>
            <a:xfrm>
              <a:off x="2760125" y="636899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1"/>
            <p:cNvSpPr/>
            <p:nvPr/>
          </p:nvSpPr>
          <p:spPr>
            <a:xfrm rot="-10210584">
              <a:off x="2977713" y="958"/>
              <a:ext cx="90525" cy="207863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1"/>
            <p:cNvSpPr/>
            <p:nvPr/>
          </p:nvSpPr>
          <p:spPr>
            <a:xfrm rot="-10210584">
              <a:off x="2884946" y="297344"/>
              <a:ext cx="59776" cy="147595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1"/>
            <p:cNvSpPr/>
            <p:nvPr/>
          </p:nvSpPr>
          <p:spPr>
            <a:xfrm rot="-10210578">
              <a:off x="2812518" y="564429"/>
              <a:ext cx="47722" cy="189414"/>
            </a:xfrm>
            <a:custGeom>
              <a:rect b="b" l="l" r="r" t="t"/>
              <a:pathLst>
                <a:path extrusionOk="0" h="770" w="194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0" name="Google Shape;600;p31"/>
          <p:cNvGrpSpPr/>
          <p:nvPr/>
        </p:nvGrpSpPr>
        <p:grpSpPr>
          <a:xfrm>
            <a:off x="7730878" y="-44053"/>
            <a:ext cx="346122" cy="846577"/>
            <a:chOff x="6037753" y="-44053"/>
            <a:chExt cx="346122" cy="846577"/>
          </a:xfrm>
        </p:grpSpPr>
        <p:sp>
          <p:nvSpPr>
            <p:cNvPr id="601" name="Google Shape;601;p31"/>
            <p:cNvSpPr/>
            <p:nvPr/>
          </p:nvSpPr>
          <p:spPr>
            <a:xfrm>
              <a:off x="6218275" y="636924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1"/>
            <p:cNvSpPr/>
            <p:nvPr/>
          </p:nvSpPr>
          <p:spPr>
            <a:xfrm flipH="1" rot="10210584">
              <a:off x="6054822" y="-37854"/>
              <a:ext cx="90525" cy="207863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1"/>
            <p:cNvSpPr/>
            <p:nvPr/>
          </p:nvSpPr>
          <p:spPr>
            <a:xfrm flipH="1" rot="10210584">
              <a:off x="6178339" y="258532"/>
              <a:ext cx="59776" cy="147595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1"/>
            <p:cNvSpPr/>
            <p:nvPr/>
          </p:nvSpPr>
          <p:spPr>
            <a:xfrm flipH="1" rot="10210578">
              <a:off x="6262820" y="525617"/>
              <a:ext cx="47722" cy="189414"/>
            </a:xfrm>
            <a:custGeom>
              <a:rect b="b" l="l" r="r" t="t"/>
              <a:pathLst>
                <a:path extrusionOk="0" h="770" w="194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5"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32"/>
          <p:cNvSpPr/>
          <p:nvPr/>
        </p:nvSpPr>
        <p:spPr>
          <a:xfrm>
            <a:off x="1720050" y="1165025"/>
            <a:ext cx="5703900" cy="2813400"/>
          </a:xfrm>
          <a:prstGeom prst="roundRect">
            <a:avLst>
              <a:gd fmla="val 5566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32"/>
          <p:cNvSpPr txBox="1"/>
          <p:nvPr>
            <p:ph type="title"/>
          </p:nvPr>
        </p:nvSpPr>
        <p:spPr>
          <a:xfrm>
            <a:off x="2370900" y="2621052"/>
            <a:ext cx="4402200" cy="6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8" name="Google Shape;608;p32"/>
          <p:cNvSpPr txBox="1"/>
          <p:nvPr>
            <p:ph idx="1" type="subTitle"/>
          </p:nvPr>
        </p:nvSpPr>
        <p:spPr>
          <a:xfrm>
            <a:off x="2203425" y="1810750"/>
            <a:ext cx="47373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09" name="Google Shape;609;p32"/>
          <p:cNvGrpSpPr/>
          <p:nvPr/>
        </p:nvGrpSpPr>
        <p:grpSpPr>
          <a:xfrm>
            <a:off x="-54088" y="155367"/>
            <a:ext cx="1976396" cy="901582"/>
            <a:chOff x="3967525" y="3427700"/>
            <a:chExt cx="529950" cy="241750"/>
          </a:xfrm>
        </p:grpSpPr>
        <p:sp>
          <p:nvSpPr>
            <p:cNvPr id="610" name="Google Shape;610;p32"/>
            <p:cNvSpPr/>
            <p:nvPr/>
          </p:nvSpPr>
          <p:spPr>
            <a:xfrm>
              <a:off x="3967525" y="3427700"/>
              <a:ext cx="529950" cy="240000"/>
            </a:xfrm>
            <a:custGeom>
              <a:rect b="b" l="l" r="r" t="t"/>
              <a:pathLst>
                <a:path extrusionOk="0" h="9600" w="21198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3967850" y="3452100"/>
              <a:ext cx="509025" cy="217350"/>
            </a:xfrm>
            <a:custGeom>
              <a:rect b="b" l="l" r="r" t="t"/>
              <a:pathLst>
                <a:path extrusionOk="0" h="8694" w="20361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 flipH="1">
            <a:off x="553946" y="4125239"/>
            <a:ext cx="1736525" cy="600921"/>
            <a:chOff x="6438300" y="4207200"/>
            <a:chExt cx="2705710" cy="936305"/>
          </a:xfrm>
        </p:grpSpPr>
        <p:sp>
          <p:nvSpPr>
            <p:cNvPr id="613" name="Google Shape;613;p32"/>
            <p:cNvSpPr/>
            <p:nvPr/>
          </p:nvSpPr>
          <p:spPr>
            <a:xfrm>
              <a:off x="6438300" y="4207200"/>
              <a:ext cx="2705710" cy="935536"/>
            </a:xfrm>
            <a:custGeom>
              <a:rect b="b" l="l" r="r" t="t"/>
              <a:pathLst>
                <a:path extrusionOk="0" h="9708" w="28077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6719114" y="4429904"/>
              <a:ext cx="2397623" cy="713601"/>
            </a:xfrm>
            <a:custGeom>
              <a:rect b="b" l="l" r="r" t="t"/>
              <a:pathLst>
                <a:path extrusionOk="0" h="7405" w="2488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5" name="Google Shape;615;p32"/>
          <p:cNvGrpSpPr/>
          <p:nvPr/>
        </p:nvGrpSpPr>
        <p:grpSpPr>
          <a:xfrm flipH="1">
            <a:off x="7856568" y="1736866"/>
            <a:ext cx="2147522" cy="743146"/>
            <a:chOff x="6438300" y="4207200"/>
            <a:chExt cx="2705710" cy="936305"/>
          </a:xfrm>
        </p:grpSpPr>
        <p:sp>
          <p:nvSpPr>
            <p:cNvPr id="616" name="Google Shape;616;p32"/>
            <p:cNvSpPr/>
            <p:nvPr/>
          </p:nvSpPr>
          <p:spPr>
            <a:xfrm>
              <a:off x="6438300" y="4207200"/>
              <a:ext cx="2705710" cy="935536"/>
            </a:xfrm>
            <a:custGeom>
              <a:rect b="b" l="l" r="r" t="t"/>
              <a:pathLst>
                <a:path extrusionOk="0" h="9708" w="28077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6719114" y="4429904"/>
              <a:ext cx="2397623" cy="713601"/>
            </a:xfrm>
            <a:custGeom>
              <a:rect b="b" l="l" r="r" t="t"/>
              <a:pathLst>
                <a:path extrusionOk="0" h="7405" w="2488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8" name="Google Shape;618;p32"/>
          <p:cNvGrpSpPr/>
          <p:nvPr/>
        </p:nvGrpSpPr>
        <p:grpSpPr>
          <a:xfrm>
            <a:off x="3247324" y="-18198"/>
            <a:ext cx="880895" cy="1678961"/>
            <a:chOff x="3440606" y="-57809"/>
            <a:chExt cx="796902" cy="1518734"/>
          </a:xfrm>
        </p:grpSpPr>
        <p:sp>
          <p:nvSpPr>
            <p:cNvPr id="619" name="Google Shape;619;p32"/>
            <p:cNvSpPr/>
            <p:nvPr/>
          </p:nvSpPr>
          <p:spPr>
            <a:xfrm>
              <a:off x="3440606" y="1295325"/>
              <a:ext cx="1677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2"/>
            <p:cNvSpPr/>
            <p:nvPr/>
          </p:nvSpPr>
          <p:spPr>
            <a:xfrm rot="-10210584">
              <a:off x="3672788" y="667333"/>
              <a:ext cx="90525" cy="207863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2"/>
            <p:cNvSpPr/>
            <p:nvPr/>
          </p:nvSpPr>
          <p:spPr>
            <a:xfrm rot="-10210584">
              <a:off x="3580021" y="963719"/>
              <a:ext cx="59776" cy="147595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2"/>
            <p:cNvSpPr/>
            <p:nvPr/>
          </p:nvSpPr>
          <p:spPr>
            <a:xfrm rot="-10210578">
              <a:off x="3507593" y="1230804"/>
              <a:ext cx="47722" cy="189414"/>
            </a:xfrm>
            <a:custGeom>
              <a:rect b="b" l="l" r="r" t="t"/>
              <a:pathLst>
                <a:path extrusionOk="0" h="770" w="194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2"/>
            <p:cNvSpPr/>
            <p:nvPr/>
          </p:nvSpPr>
          <p:spPr>
            <a:xfrm rot="-10210584">
              <a:off x="4100831" y="-48906"/>
              <a:ext cx="121028" cy="193842"/>
            </a:xfrm>
            <a:custGeom>
              <a:rect b="b" l="l" r="r" t="t"/>
              <a:pathLst>
                <a:path extrusionOk="0" h="788" w="492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2"/>
            <p:cNvSpPr/>
            <p:nvPr/>
          </p:nvSpPr>
          <p:spPr>
            <a:xfrm rot="-10210584">
              <a:off x="3954272" y="213219"/>
              <a:ext cx="87081" cy="139723"/>
            </a:xfrm>
            <a:custGeom>
              <a:rect b="b" l="l" r="r" t="t"/>
              <a:pathLst>
                <a:path extrusionOk="0" h="568" w="354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2"/>
            <p:cNvSpPr/>
            <p:nvPr/>
          </p:nvSpPr>
          <p:spPr>
            <a:xfrm rot="-10210584">
              <a:off x="3789897" y="442852"/>
              <a:ext cx="97167" cy="184248"/>
            </a:xfrm>
            <a:custGeom>
              <a:rect b="b" l="l" r="r" t="t"/>
              <a:pathLst>
                <a:path extrusionOk="0" h="749" w="395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2"/>
            <p:cNvSpPr/>
            <p:nvPr/>
          </p:nvSpPr>
          <p:spPr>
            <a:xfrm rot="-10210584">
              <a:off x="3672788" y="667333"/>
              <a:ext cx="90525" cy="207863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2"/>
            <p:cNvSpPr/>
            <p:nvPr/>
          </p:nvSpPr>
          <p:spPr>
            <a:xfrm rot="-10210584">
              <a:off x="3580021" y="963719"/>
              <a:ext cx="59776" cy="147595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8" name="Google Shape;628;p32"/>
          <p:cNvGrpSpPr/>
          <p:nvPr/>
        </p:nvGrpSpPr>
        <p:grpSpPr>
          <a:xfrm>
            <a:off x="5016115" y="-61106"/>
            <a:ext cx="880567" cy="1721896"/>
            <a:chOff x="4906403" y="-96622"/>
            <a:chExt cx="796605" cy="1557572"/>
          </a:xfrm>
        </p:grpSpPr>
        <p:sp>
          <p:nvSpPr>
            <p:cNvPr id="629" name="Google Shape;629;p32"/>
            <p:cNvSpPr/>
            <p:nvPr/>
          </p:nvSpPr>
          <p:spPr>
            <a:xfrm>
              <a:off x="5535308" y="1295350"/>
              <a:ext cx="1677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2"/>
            <p:cNvSpPr/>
            <p:nvPr/>
          </p:nvSpPr>
          <p:spPr>
            <a:xfrm flipH="1" rot="10210584">
              <a:off x="5380597" y="628521"/>
              <a:ext cx="90525" cy="207863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2"/>
            <p:cNvSpPr/>
            <p:nvPr/>
          </p:nvSpPr>
          <p:spPr>
            <a:xfrm flipH="1" rot="10210584">
              <a:off x="5504114" y="924907"/>
              <a:ext cx="59776" cy="147595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2"/>
            <p:cNvSpPr/>
            <p:nvPr/>
          </p:nvSpPr>
          <p:spPr>
            <a:xfrm flipH="1" rot="10210578">
              <a:off x="5588595" y="1191992"/>
              <a:ext cx="47722" cy="189414"/>
            </a:xfrm>
            <a:custGeom>
              <a:rect b="b" l="l" r="r" t="t"/>
              <a:pathLst>
                <a:path extrusionOk="0" h="770" w="194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2"/>
            <p:cNvSpPr/>
            <p:nvPr/>
          </p:nvSpPr>
          <p:spPr>
            <a:xfrm flipH="1" rot="10210584">
              <a:off x="4922052" y="-87719"/>
              <a:ext cx="121028" cy="193842"/>
            </a:xfrm>
            <a:custGeom>
              <a:rect b="b" l="l" r="r" t="t"/>
              <a:pathLst>
                <a:path extrusionOk="0" h="788" w="492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2"/>
            <p:cNvSpPr/>
            <p:nvPr/>
          </p:nvSpPr>
          <p:spPr>
            <a:xfrm flipH="1" rot="10210584">
              <a:off x="5102558" y="174406"/>
              <a:ext cx="87081" cy="139723"/>
            </a:xfrm>
            <a:custGeom>
              <a:rect b="b" l="l" r="r" t="t"/>
              <a:pathLst>
                <a:path extrusionOk="0" h="568" w="354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2"/>
            <p:cNvSpPr/>
            <p:nvPr/>
          </p:nvSpPr>
          <p:spPr>
            <a:xfrm flipH="1" rot="10210584">
              <a:off x="5256847" y="404040"/>
              <a:ext cx="97167" cy="184248"/>
            </a:xfrm>
            <a:custGeom>
              <a:rect b="b" l="l" r="r" t="t"/>
              <a:pathLst>
                <a:path extrusionOk="0" h="749" w="395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2"/>
            <p:cNvSpPr/>
            <p:nvPr/>
          </p:nvSpPr>
          <p:spPr>
            <a:xfrm flipH="1" rot="10210584">
              <a:off x="5380597" y="628521"/>
              <a:ext cx="90525" cy="207863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2"/>
            <p:cNvSpPr/>
            <p:nvPr/>
          </p:nvSpPr>
          <p:spPr>
            <a:xfrm flipH="1" rot="10210584">
              <a:off x="5504114" y="924907"/>
              <a:ext cx="59776" cy="147595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8" name="Google Shape;638;p32"/>
          <p:cNvGrpSpPr/>
          <p:nvPr/>
        </p:nvGrpSpPr>
        <p:grpSpPr>
          <a:xfrm rot="7199839">
            <a:off x="8315671" y="-511393"/>
            <a:ext cx="249881" cy="1880031"/>
            <a:chOff x="4066605" y="1509401"/>
            <a:chExt cx="190066" cy="1430001"/>
          </a:xfrm>
        </p:grpSpPr>
        <p:sp>
          <p:nvSpPr>
            <p:cNvPr id="639" name="Google Shape;639;p32"/>
            <p:cNvSpPr/>
            <p:nvPr/>
          </p:nvSpPr>
          <p:spPr>
            <a:xfrm>
              <a:off x="4066605" y="2799857"/>
              <a:ext cx="73059" cy="139545"/>
            </a:xfrm>
            <a:custGeom>
              <a:rect b="b" l="l" r="r" t="t"/>
              <a:pathLst>
                <a:path extrusionOk="0" h="743" w="389">
                  <a:moveTo>
                    <a:pt x="303" y="1"/>
                  </a:moveTo>
                  <a:cubicBezTo>
                    <a:pt x="266" y="1"/>
                    <a:pt x="228" y="22"/>
                    <a:pt x="215" y="64"/>
                  </a:cubicBezTo>
                  <a:cubicBezTo>
                    <a:pt x="160" y="258"/>
                    <a:pt x="91" y="445"/>
                    <a:pt x="15" y="625"/>
                  </a:cubicBezTo>
                  <a:cubicBezTo>
                    <a:pt x="1" y="666"/>
                    <a:pt x="15" y="715"/>
                    <a:pt x="56" y="736"/>
                  </a:cubicBezTo>
                  <a:cubicBezTo>
                    <a:pt x="70" y="743"/>
                    <a:pt x="84" y="743"/>
                    <a:pt x="91" y="743"/>
                  </a:cubicBezTo>
                  <a:cubicBezTo>
                    <a:pt x="126" y="743"/>
                    <a:pt x="160" y="729"/>
                    <a:pt x="174" y="687"/>
                  </a:cubicBezTo>
                  <a:cubicBezTo>
                    <a:pt x="250" y="500"/>
                    <a:pt x="319" y="300"/>
                    <a:pt x="382" y="106"/>
                  </a:cubicBezTo>
                  <a:cubicBezTo>
                    <a:pt x="388" y="64"/>
                    <a:pt x="361" y="16"/>
                    <a:pt x="319" y="2"/>
                  </a:cubicBezTo>
                  <a:cubicBezTo>
                    <a:pt x="314" y="1"/>
                    <a:pt x="309" y="1"/>
                    <a:pt x="30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4135532" y="2594578"/>
              <a:ext cx="48268" cy="113439"/>
            </a:xfrm>
            <a:custGeom>
              <a:rect b="b" l="l" r="r" t="t"/>
              <a:pathLst>
                <a:path extrusionOk="0" h="604" w="257">
                  <a:moveTo>
                    <a:pt x="163" y="1"/>
                  </a:moveTo>
                  <a:cubicBezTo>
                    <a:pt x="125" y="1"/>
                    <a:pt x="90" y="33"/>
                    <a:pt x="84" y="71"/>
                  </a:cubicBezTo>
                  <a:cubicBezTo>
                    <a:pt x="63" y="223"/>
                    <a:pt x="35" y="361"/>
                    <a:pt x="15" y="500"/>
                  </a:cubicBezTo>
                  <a:cubicBezTo>
                    <a:pt x="1" y="548"/>
                    <a:pt x="35" y="590"/>
                    <a:pt x="84" y="604"/>
                  </a:cubicBezTo>
                  <a:lnTo>
                    <a:pt x="98" y="604"/>
                  </a:lnTo>
                  <a:cubicBezTo>
                    <a:pt x="139" y="604"/>
                    <a:pt x="174" y="569"/>
                    <a:pt x="174" y="534"/>
                  </a:cubicBezTo>
                  <a:cubicBezTo>
                    <a:pt x="201" y="396"/>
                    <a:pt x="229" y="244"/>
                    <a:pt x="243" y="99"/>
                  </a:cubicBezTo>
                  <a:cubicBezTo>
                    <a:pt x="257" y="57"/>
                    <a:pt x="215" y="15"/>
                    <a:pt x="174" y="2"/>
                  </a:cubicBezTo>
                  <a:cubicBezTo>
                    <a:pt x="170" y="1"/>
                    <a:pt x="167" y="1"/>
                    <a:pt x="16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4164079" y="2351738"/>
              <a:ext cx="40568" cy="162646"/>
            </a:xfrm>
            <a:custGeom>
              <a:rect b="b" l="l" r="r" t="t"/>
              <a:pathLst>
                <a:path extrusionOk="0" h="866" w="216">
                  <a:moveTo>
                    <a:pt x="126" y="1"/>
                  </a:moveTo>
                  <a:cubicBezTo>
                    <a:pt x="84" y="1"/>
                    <a:pt x="43" y="35"/>
                    <a:pt x="43" y="84"/>
                  </a:cubicBezTo>
                  <a:cubicBezTo>
                    <a:pt x="36" y="326"/>
                    <a:pt x="15" y="554"/>
                    <a:pt x="1" y="769"/>
                  </a:cubicBezTo>
                  <a:cubicBezTo>
                    <a:pt x="1" y="824"/>
                    <a:pt x="36" y="859"/>
                    <a:pt x="84" y="866"/>
                  </a:cubicBezTo>
                  <a:cubicBezTo>
                    <a:pt x="139" y="866"/>
                    <a:pt x="174" y="831"/>
                    <a:pt x="174" y="776"/>
                  </a:cubicBezTo>
                  <a:cubicBezTo>
                    <a:pt x="188" y="561"/>
                    <a:pt x="209" y="340"/>
                    <a:pt x="216" y="84"/>
                  </a:cubicBezTo>
                  <a:cubicBezTo>
                    <a:pt x="216" y="42"/>
                    <a:pt x="181" y="1"/>
                    <a:pt x="126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4174597" y="2156789"/>
              <a:ext cx="33994" cy="145742"/>
            </a:xfrm>
            <a:custGeom>
              <a:rect b="b" l="l" r="r" t="t"/>
              <a:pathLst>
                <a:path extrusionOk="0" h="776" w="181">
                  <a:moveTo>
                    <a:pt x="97" y="0"/>
                  </a:moveTo>
                  <a:cubicBezTo>
                    <a:pt x="49" y="0"/>
                    <a:pt x="7" y="35"/>
                    <a:pt x="7" y="83"/>
                  </a:cubicBezTo>
                  <a:lnTo>
                    <a:pt x="7" y="222"/>
                  </a:lnTo>
                  <a:cubicBezTo>
                    <a:pt x="0" y="381"/>
                    <a:pt x="0" y="533"/>
                    <a:pt x="0" y="692"/>
                  </a:cubicBezTo>
                  <a:cubicBezTo>
                    <a:pt x="0" y="734"/>
                    <a:pt x="35" y="776"/>
                    <a:pt x="90" y="776"/>
                  </a:cubicBezTo>
                  <a:cubicBezTo>
                    <a:pt x="132" y="776"/>
                    <a:pt x="173" y="741"/>
                    <a:pt x="173" y="692"/>
                  </a:cubicBezTo>
                  <a:cubicBezTo>
                    <a:pt x="180" y="533"/>
                    <a:pt x="180" y="381"/>
                    <a:pt x="180" y="222"/>
                  </a:cubicBezTo>
                  <a:lnTo>
                    <a:pt x="180" y="83"/>
                  </a:lnTo>
                  <a:cubicBezTo>
                    <a:pt x="180" y="42"/>
                    <a:pt x="146" y="0"/>
                    <a:pt x="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4174597" y="1944937"/>
              <a:ext cx="33994" cy="114566"/>
            </a:xfrm>
            <a:custGeom>
              <a:rect b="b" l="l" r="r" t="t"/>
              <a:pathLst>
                <a:path extrusionOk="0" h="610" w="181">
                  <a:moveTo>
                    <a:pt x="97" y="0"/>
                  </a:moveTo>
                  <a:cubicBezTo>
                    <a:pt x="56" y="0"/>
                    <a:pt x="7" y="35"/>
                    <a:pt x="7" y="90"/>
                  </a:cubicBezTo>
                  <a:cubicBezTo>
                    <a:pt x="0" y="236"/>
                    <a:pt x="0" y="374"/>
                    <a:pt x="0" y="519"/>
                  </a:cubicBezTo>
                  <a:cubicBezTo>
                    <a:pt x="0" y="568"/>
                    <a:pt x="35" y="609"/>
                    <a:pt x="90" y="609"/>
                  </a:cubicBezTo>
                  <a:cubicBezTo>
                    <a:pt x="139" y="609"/>
                    <a:pt x="173" y="575"/>
                    <a:pt x="173" y="519"/>
                  </a:cubicBezTo>
                  <a:cubicBezTo>
                    <a:pt x="180" y="374"/>
                    <a:pt x="180" y="236"/>
                    <a:pt x="180" y="90"/>
                  </a:cubicBezTo>
                  <a:cubicBezTo>
                    <a:pt x="180" y="49"/>
                    <a:pt x="146" y="0"/>
                    <a:pt x="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4179856" y="1703223"/>
              <a:ext cx="44324" cy="161331"/>
            </a:xfrm>
            <a:custGeom>
              <a:rect b="b" l="l" r="r" t="t"/>
              <a:pathLst>
                <a:path extrusionOk="0" h="859" w="236">
                  <a:moveTo>
                    <a:pt x="145" y="0"/>
                  </a:moveTo>
                  <a:cubicBezTo>
                    <a:pt x="97" y="0"/>
                    <a:pt x="62" y="35"/>
                    <a:pt x="55" y="76"/>
                  </a:cubicBezTo>
                  <a:cubicBezTo>
                    <a:pt x="28" y="298"/>
                    <a:pt x="7" y="519"/>
                    <a:pt x="0" y="768"/>
                  </a:cubicBezTo>
                  <a:cubicBezTo>
                    <a:pt x="0" y="817"/>
                    <a:pt x="35" y="858"/>
                    <a:pt x="90" y="858"/>
                  </a:cubicBezTo>
                  <a:cubicBezTo>
                    <a:pt x="138" y="858"/>
                    <a:pt x="173" y="824"/>
                    <a:pt x="173" y="782"/>
                  </a:cubicBezTo>
                  <a:cubicBezTo>
                    <a:pt x="194" y="540"/>
                    <a:pt x="201" y="312"/>
                    <a:pt x="228" y="97"/>
                  </a:cubicBezTo>
                  <a:cubicBezTo>
                    <a:pt x="235" y="42"/>
                    <a:pt x="194" y="7"/>
                    <a:pt x="14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4199200" y="1509401"/>
              <a:ext cx="57471" cy="145930"/>
            </a:xfrm>
            <a:custGeom>
              <a:rect b="b" l="l" r="r" t="t"/>
              <a:pathLst>
                <a:path extrusionOk="0" h="777" w="306">
                  <a:moveTo>
                    <a:pt x="211" y="0"/>
                  </a:moveTo>
                  <a:cubicBezTo>
                    <a:pt x="173" y="0"/>
                    <a:pt x="131" y="32"/>
                    <a:pt x="118" y="70"/>
                  </a:cubicBezTo>
                  <a:cubicBezTo>
                    <a:pt x="77" y="271"/>
                    <a:pt x="42" y="472"/>
                    <a:pt x="8" y="679"/>
                  </a:cubicBezTo>
                  <a:cubicBezTo>
                    <a:pt x="1" y="721"/>
                    <a:pt x="35" y="762"/>
                    <a:pt x="91" y="776"/>
                  </a:cubicBezTo>
                  <a:cubicBezTo>
                    <a:pt x="132" y="776"/>
                    <a:pt x="167" y="742"/>
                    <a:pt x="181" y="693"/>
                  </a:cubicBezTo>
                  <a:cubicBezTo>
                    <a:pt x="215" y="499"/>
                    <a:pt x="250" y="299"/>
                    <a:pt x="291" y="105"/>
                  </a:cubicBezTo>
                  <a:cubicBezTo>
                    <a:pt x="305" y="63"/>
                    <a:pt x="271" y="8"/>
                    <a:pt x="222" y="1"/>
                  </a:cubicBezTo>
                  <a:cubicBezTo>
                    <a:pt x="219" y="1"/>
                    <a:pt x="215" y="0"/>
                    <a:pt x="21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1">
  <p:cSld name="CUSTOM_3"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" name="Google Shape;647;p33"/>
          <p:cNvGrpSpPr/>
          <p:nvPr/>
        </p:nvGrpSpPr>
        <p:grpSpPr>
          <a:xfrm>
            <a:off x="4797602" y="1556142"/>
            <a:ext cx="4481470" cy="2193717"/>
            <a:chOff x="4797602" y="1556142"/>
            <a:chExt cx="4481470" cy="2193717"/>
          </a:xfrm>
        </p:grpSpPr>
        <p:sp>
          <p:nvSpPr>
            <p:cNvPr id="648" name="Google Shape;648;p33"/>
            <p:cNvSpPr/>
            <p:nvPr/>
          </p:nvSpPr>
          <p:spPr>
            <a:xfrm rot="-7552056">
              <a:off x="8239225" y="2614257"/>
              <a:ext cx="39959" cy="162927"/>
            </a:xfrm>
            <a:custGeom>
              <a:rect b="b" l="l" r="r" t="t"/>
              <a:pathLst>
                <a:path extrusionOk="0" h="791" w="194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3"/>
            <p:cNvSpPr/>
            <p:nvPr/>
          </p:nvSpPr>
          <p:spPr>
            <a:xfrm rot="-7552065">
              <a:off x="8436815" y="2484396"/>
              <a:ext cx="41607" cy="127088"/>
            </a:xfrm>
            <a:custGeom>
              <a:rect b="b" l="l" r="r" t="t"/>
              <a:pathLst>
                <a:path extrusionOk="0" h="617" w="202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3"/>
            <p:cNvSpPr/>
            <p:nvPr/>
          </p:nvSpPr>
          <p:spPr>
            <a:xfrm rot="-7552065">
              <a:off x="8043600" y="2725312"/>
              <a:ext cx="51494" cy="176728"/>
            </a:xfrm>
            <a:custGeom>
              <a:rect b="b" l="l" r="r" t="t"/>
              <a:pathLst>
                <a:path extrusionOk="0" h="858" w="25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3"/>
            <p:cNvSpPr/>
            <p:nvPr/>
          </p:nvSpPr>
          <p:spPr>
            <a:xfrm rot="-7552090">
              <a:off x="8609270" y="2299220"/>
              <a:ext cx="57261" cy="178789"/>
            </a:xfrm>
            <a:custGeom>
              <a:rect b="b" l="l" r="r" t="t"/>
              <a:pathLst>
                <a:path extrusionOk="0" h="868" w="278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3"/>
            <p:cNvSpPr/>
            <p:nvPr/>
          </p:nvSpPr>
          <p:spPr>
            <a:xfrm rot="-7552065">
              <a:off x="7824991" y="2860165"/>
              <a:ext cx="55820" cy="123174"/>
            </a:xfrm>
            <a:custGeom>
              <a:rect b="b" l="l" r="r" t="t"/>
              <a:pathLst>
                <a:path extrusionOk="0" h="598" w="271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3"/>
            <p:cNvSpPr/>
            <p:nvPr/>
          </p:nvSpPr>
          <p:spPr>
            <a:xfrm rot="-7552065">
              <a:off x="8758896" y="2150565"/>
              <a:ext cx="64265" cy="157572"/>
            </a:xfrm>
            <a:custGeom>
              <a:rect b="b" l="l" r="r" t="t"/>
              <a:pathLst>
                <a:path extrusionOk="0" h="765" w="312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3"/>
            <p:cNvSpPr/>
            <p:nvPr/>
          </p:nvSpPr>
          <p:spPr>
            <a:xfrm rot="-7552065">
              <a:off x="7583845" y="2933983"/>
              <a:ext cx="74358" cy="154276"/>
            </a:xfrm>
            <a:custGeom>
              <a:rect b="b" l="l" r="r" t="t"/>
              <a:pathLst>
                <a:path extrusionOk="0" h="749" w="361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3"/>
            <p:cNvSpPr/>
            <p:nvPr/>
          </p:nvSpPr>
          <p:spPr>
            <a:xfrm rot="-7552065">
              <a:off x="8915465" y="1972880"/>
              <a:ext cx="64265" cy="121320"/>
            </a:xfrm>
            <a:custGeom>
              <a:rect b="b" l="l" r="r" t="t"/>
              <a:pathLst>
                <a:path extrusionOk="0" h="589" w="312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3"/>
            <p:cNvSpPr/>
            <p:nvPr/>
          </p:nvSpPr>
          <p:spPr>
            <a:xfrm rot="-7552065">
              <a:off x="7362156" y="2989504"/>
              <a:ext cx="91454" cy="168695"/>
            </a:xfrm>
            <a:custGeom>
              <a:rect b="b" l="l" r="r" t="t"/>
              <a:pathLst>
                <a:path extrusionOk="0" h="819" w="444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3"/>
            <p:cNvSpPr/>
            <p:nvPr/>
          </p:nvSpPr>
          <p:spPr>
            <a:xfrm rot="-7552065">
              <a:off x="9035300" y="1751382"/>
              <a:ext cx="92895" cy="166223"/>
            </a:xfrm>
            <a:custGeom>
              <a:rect b="b" l="l" r="r" t="t"/>
              <a:pathLst>
                <a:path extrusionOk="0" h="807" w="451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3"/>
            <p:cNvSpPr/>
            <p:nvPr/>
          </p:nvSpPr>
          <p:spPr>
            <a:xfrm rot="-7552065">
              <a:off x="7135419" y="3070476"/>
              <a:ext cx="75593" cy="115553"/>
            </a:xfrm>
            <a:custGeom>
              <a:rect b="b" l="l" r="r" t="t"/>
              <a:pathLst>
                <a:path extrusionOk="0" h="561" w="367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3"/>
            <p:cNvSpPr/>
            <p:nvPr/>
          </p:nvSpPr>
          <p:spPr>
            <a:xfrm rot="-7552065">
              <a:off x="9142053" y="1564746"/>
              <a:ext cx="97015" cy="148303"/>
            </a:xfrm>
            <a:custGeom>
              <a:rect b="b" l="l" r="r" t="t"/>
              <a:pathLst>
                <a:path extrusionOk="0" h="720" w="471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3"/>
            <p:cNvSpPr/>
            <p:nvPr/>
          </p:nvSpPr>
          <p:spPr>
            <a:xfrm rot="-7552065">
              <a:off x="6878288" y="3093885"/>
              <a:ext cx="95573" cy="148303"/>
            </a:xfrm>
            <a:custGeom>
              <a:rect b="b" l="l" r="r" t="t"/>
              <a:pathLst>
                <a:path extrusionOk="0" h="720" w="464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3"/>
            <p:cNvSpPr/>
            <p:nvPr/>
          </p:nvSpPr>
          <p:spPr>
            <a:xfrm rot="-7552065">
              <a:off x="6650682" y="3115936"/>
              <a:ext cx="108550" cy="161898"/>
            </a:xfrm>
            <a:custGeom>
              <a:rect b="b" l="l" r="r" t="t"/>
              <a:pathLst>
                <a:path extrusionOk="0" h="786" w="527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3"/>
            <p:cNvSpPr/>
            <p:nvPr/>
          </p:nvSpPr>
          <p:spPr>
            <a:xfrm rot="-7552065">
              <a:off x="6426387" y="3169124"/>
              <a:ext cx="81567" cy="115965"/>
            </a:xfrm>
            <a:custGeom>
              <a:rect b="b" l="l" r="r" t="t"/>
              <a:pathLst>
                <a:path extrusionOk="0" h="563" w="396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3"/>
            <p:cNvSpPr/>
            <p:nvPr/>
          </p:nvSpPr>
          <p:spPr>
            <a:xfrm rot="-7552065">
              <a:off x="6171727" y="3183814"/>
              <a:ext cx="98457" cy="147273"/>
            </a:xfrm>
            <a:custGeom>
              <a:rect b="b" l="l" r="r" t="t"/>
              <a:pathLst>
                <a:path extrusionOk="0" h="715" w="478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3"/>
            <p:cNvSpPr/>
            <p:nvPr/>
          </p:nvSpPr>
          <p:spPr>
            <a:xfrm rot="-7552065">
              <a:off x="5947514" y="3209005"/>
              <a:ext cx="101340" cy="162309"/>
            </a:xfrm>
            <a:custGeom>
              <a:rect b="b" l="l" r="r" t="t"/>
              <a:pathLst>
                <a:path extrusionOk="0" h="788" w="492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3"/>
            <p:cNvSpPr/>
            <p:nvPr/>
          </p:nvSpPr>
          <p:spPr>
            <a:xfrm rot="-7552065">
              <a:off x="5726253" y="3276864"/>
              <a:ext cx="72916" cy="116995"/>
            </a:xfrm>
            <a:custGeom>
              <a:rect b="b" l="l" r="r" t="t"/>
              <a:pathLst>
                <a:path extrusionOk="0" h="568" w="354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3"/>
            <p:cNvSpPr/>
            <p:nvPr/>
          </p:nvSpPr>
          <p:spPr>
            <a:xfrm rot="-7552065">
              <a:off x="5479230" y="3315964"/>
              <a:ext cx="81361" cy="154276"/>
            </a:xfrm>
            <a:custGeom>
              <a:rect b="b" l="l" r="r" t="t"/>
              <a:pathLst>
                <a:path extrusionOk="0" h="749" w="395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3"/>
            <p:cNvSpPr/>
            <p:nvPr/>
          </p:nvSpPr>
          <p:spPr>
            <a:xfrm rot="-7552065">
              <a:off x="5271649" y="3377220"/>
              <a:ext cx="75799" cy="174050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3"/>
            <p:cNvSpPr/>
            <p:nvPr/>
          </p:nvSpPr>
          <p:spPr>
            <a:xfrm rot="-7552065">
              <a:off x="5063998" y="3498735"/>
              <a:ext cx="50052" cy="123586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3"/>
            <p:cNvSpPr/>
            <p:nvPr/>
          </p:nvSpPr>
          <p:spPr>
            <a:xfrm rot="-7552056">
              <a:off x="4853592" y="3607903"/>
              <a:ext cx="39959" cy="158602"/>
            </a:xfrm>
            <a:custGeom>
              <a:rect b="b" l="l" r="r" t="t"/>
              <a:pathLst>
                <a:path extrusionOk="0" h="770" w="194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0" name="Google Shape;670;p33"/>
          <p:cNvGrpSpPr/>
          <p:nvPr/>
        </p:nvGrpSpPr>
        <p:grpSpPr>
          <a:xfrm>
            <a:off x="-97547" y="474834"/>
            <a:ext cx="4731149" cy="1641655"/>
            <a:chOff x="524778" y="152409"/>
            <a:chExt cx="4731149" cy="1641655"/>
          </a:xfrm>
        </p:grpSpPr>
        <p:sp>
          <p:nvSpPr>
            <p:cNvPr id="671" name="Google Shape;671;p33"/>
            <p:cNvSpPr/>
            <p:nvPr/>
          </p:nvSpPr>
          <p:spPr>
            <a:xfrm rot="5787236">
              <a:off x="1984107" y="137355"/>
              <a:ext cx="39959" cy="162927"/>
            </a:xfrm>
            <a:custGeom>
              <a:rect b="b" l="l" r="r" t="t"/>
              <a:pathLst>
                <a:path extrusionOk="0" h="791" w="194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3"/>
            <p:cNvSpPr/>
            <p:nvPr/>
          </p:nvSpPr>
          <p:spPr>
            <a:xfrm rot="5787236">
              <a:off x="1737081" y="130947"/>
              <a:ext cx="41607" cy="127087"/>
            </a:xfrm>
            <a:custGeom>
              <a:rect b="b" l="l" r="r" t="t"/>
              <a:pathLst>
                <a:path extrusionOk="0" h="617" w="202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3"/>
            <p:cNvSpPr/>
            <p:nvPr/>
          </p:nvSpPr>
          <p:spPr>
            <a:xfrm rot="5787236">
              <a:off x="2198135" y="171074"/>
              <a:ext cx="51494" cy="176727"/>
            </a:xfrm>
            <a:custGeom>
              <a:rect b="b" l="l" r="r" t="t"/>
              <a:pathLst>
                <a:path extrusionOk="0" h="858" w="25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3"/>
            <p:cNvSpPr/>
            <p:nvPr/>
          </p:nvSpPr>
          <p:spPr>
            <a:xfrm rot="5787236">
              <a:off x="1488687" y="101513"/>
              <a:ext cx="57261" cy="178787"/>
            </a:xfrm>
            <a:custGeom>
              <a:rect b="b" l="l" r="r" t="t"/>
              <a:pathLst>
                <a:path extrusionOk="0" h="868" w="278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3"/>
            <p:cNvSpPr/>
            <p:nvPr/>
          </p:nvSpPr>
          <p:spPr>
            <a:xfrm rot="5787236">
              <a:off x="2428773" y="263676"/>
              <a:ext cx="55819" cy="123173"/>
            </a:xfrm>
            <a:custGeom>
              <a:rect b="b" l="l" r="r" t="t"/>
              <a:pathLst>
                <a:path extrusionOk="0" h="598" w="271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3"/>
            <p:cNvSpPr/>
            <p:nvPr/>
          </p:nvSpPr>
          <p:spPr>
            <a:xfrm rot="5787236">
              <a:off x="1264734" y="126774"/>
              <a:ext cx="64264" cy="157571"/>
            </a:xfrm>
            <a:custGeom>
              <a:rect b="b" l="l" r="r" t="t"/>
              <a:pathLst>
                <a:path extrusionOk="0" h="765" w="312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3"/>
            <p:cNvSpPr/>
            <p:nvPr/>
          </p:nvSpPr>
          <p:spPr>
            <a:xfrm rot="5787236">
              <a:off x="2651120" y="338172"/>
              <a:ext cx="74357" cy="154276"/>
            </a:xfrm>
            <a:custGeom>
              <a:rect b="b" l="l" r="r" t="t"/>
              <a:pathLst>
                <a:path extrusionOk="0" h="749" w="361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3"/>
            <p:cNvSpPr/>
            <p:nvPr/>
          </p:nvSpPr>
          <p:spPr>
            <a:xfrm rot="5787236">
              <a:off x="1017132" y="184258"/>
              <a:ext cx="64264" cy="121319"/>
            </a:xfrm>
            <a:custGeom>
              <a:rect b="b" l="l" r="r" t="t"/>
              <a:pathLst>
                <a:path extrusionOk="0" h="589" w="312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3"/>
            <p:cNvSpPr/>
            <p:nvPr/>
          </p:nvSpPr>
          <p:spPr>
            <a:xfrm rot="5787236">
              <a:off x="2842397" y="428090"/>
              <a:ext cx="91453" cy="168694"/>
            </a:xfrm>
            <a:custGeom>
              <a:rect b="b" l="l" r="r" t="t"/>
              <a:pathLst>
                <a:path extrusionOk="0" h="819" w="444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3"/>
            <p:cNvSpPr/>
            <p:nvPr/>
          </p:nvSpPr>
          <p:spPr>
            <a:xfrm rot="5787236">
              <a:off x="769612" y="218652"/>
              <a:ext cx="92895" cy="166222"/>
            </a:xfrm>
            <a:custGeom>
              <a:rect b="b" l="l" r="r" t="t"/>
              <a:pathLst>
                <a:path extrusionOk="0" h="807" w="451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3"/>
            <p:cNvSpPr/>
            <p:nvPr/>
          </p:nvSpPr>
          <p:spPr>
            <a:xfrm rot="5787236">
              <a:off x="3060461" y="572439"/>
              <a:ext cx="75593" cy="115552"/>
            </a:xfrm>
            <a:custGeom>
              <a:rect b="b" l="l" r="r" t="t"/>
              <a:pathLst>
                <a:path extrusionOk="0" h="561" w="367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3"/>
            <p:cNvSpPr/>
            <p:nvPr/>
          </p:nvSpPr>
          <p:spPr>
            <a:xfrm rot="5787236">
              <a:off x="555405" y="298966"/>
              <a:ext cx="97014" cy="148302"/>
            </a:xfrm>
            <a:custGeom>
              <a:rect b="b" l="l" r="r" t="t"/>
              <a:pathLst>
                <a:path extrusionOk="0" h="720" w="471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3"/>
            <p:cNvSpPr/>
            <p:nvPr/>
          </p:nvSpPr>
          <p:spPr>
            <a:xfrm rot="5787236">
              <a:off x="3259986" y="693050"/>
              <a:ext cx="95573" cy="148302"/>
            </a:xfrm>
            <a:custGeom>
              <a:rect b="b" l="l" r="r" t="t"/>
              <a:pathLst>
                <a:path extrusionOk="0" h="720" w="464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3"/>
            <p:cNvSpPr/>
            <p:nvPr/>
          </p:nvSpPr>
          <p:spPr>
            <a:xfrm rot="5787236">
              <a:off x="3436408" y="813803"/>
              <a:ext cx="108549" cy="161897"/>
            </a:xfrm>
            <a:custGeom>
              <a:rect b="b" l="l" r="r" t="t"/>
              <a:pathLst>
                <a:path extrusionOk="0" h="786" w="527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3"/>
            <p:cNvSpPr/>
            <p:nvPr/>
          </p:nvSpPr>
          <p:spPr>
            <a:xfrm rot="5787236">
              <a:off x="3646061" y="974525"/>
              <a:ext cx="81566" cy="115964"/>
            </a:xfrm>
            <a:custGeom>
              <a:rect b="b" l="l" r="r" t="t"/>
              <a:pathLst>
                <a:path extrusionOk="0" h="563" w="396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3"/>
            <p:cNvSpPr/>
            <p:nvPr/>
          </p:nvSpPr>
          <p:spPr>
            <a:xfrm rot="5787236">
              <a:off x="3840090" y="1102212"/>
              <a:ext cx="98456" cy="147272"/>
            </a:xfrm>
            <a:custGeom>
              <a:rect b="b" l="l" r="r" t="t"/>
              <a:pathLst>
                <a:path extrusionOk="0" h="715" w="478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3"/>
            <p:cNvSpPr/>
            <p:nvPr/>
          </p:nvSpPr>
          <p:spPr>
            <a:xfrm rot="5787236">
              <a:off x="4025382" y="1220500"/>
              <a:ext cx="101340" cy="162309"/>
            </a:xfrm>
            <a:custGeom>
              <a:rect b="b" l="l" r="r" t="t"/>
              <a:pathLst>
                <a:path extrusionOk="0" h="788" w="492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3"/>
            <p:cNvSpPr/>
            <p:nvPr/>
          </p:nvSpPr>
          <p:spPr>
            <a:xfrm rot="5787236">
              <a:off x="4244129" y="1368283"/>
              <a:ext cx="72915" cy="116994"/>
            </a:xfrm>
            <a:custGeom>
              <a:rect b="b" l="l" r="r" t="t"/>
              <a:pathLst>
                <a:path extrusionOk="0" h="568" w="354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3"/>
            <p:cNvSpPr/>
            <p:nvPr/>
          </p:nvSpPr>
          <p:spPr>
            <a:xfrm rot="5787236">
              <a:off x="4458303" y="1470428"/>
              <a:ext cx="81360" cy="154276"/>
            </a:xfrm>
            <a:custGeom>
              <a:rect b="b" l="l" r="r" t="t"/>
              <a:pathLst>
                <a:path extrusionOk="0" h="749" w="395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3"/>
            <p:cNvSpPr/>
            <p:nvPr/>
          </p:nvSpPr>
          <p:spPr>
            <a:xfrm rot="5787236">
              <a:off x="4664519" y="1549577"/>
              <a:ext cx="75799" cy="174049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3"/>
            <p:cNvSpPr/>
            <p:nvPr/>
          </p:nvSpPr>
          <p:spPr>
            <a:xfrm rot="5787236">
              <a:off x="4905269" y="1652100"/>
              <a:ext cx="50052" cy="123585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3"/>
            <p:cNvSpPr/>
            <p:nvPr/>
          </p:nvSpPr>
          <p:spPr>
            <a:xfrm rot="5787236">
              <a:off x="5154904" y="1685997"/>
              <a:ext cx="39959" cy="158601"/>
            </a:xfrm>
            <a:custGeom>
              <a:rect b="b" l="l" r="r" t="t"/>
              <a:pathLst>
                <a:path extrusionOk="0" h="770" w="194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3" name="Google Shape;693;p33"/>
          <p:cNvSpPr/>
          <p:nvPr/>
        </p:nvSpPr>
        <p:spPr>
          <a:xfrm>
            <a:off x="1409950" y="1081400"/>
            <a:ext cx="6324000" cy="3354600"/>
          </a:xfrm>
          <a:prstGeom prst="roundRect">
            <a:avLst>
              <a:gd fmla="val 8397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33"/>
          <p:cNvSpPr txBox="1"/>
          <p:nvPr>
            <p:ph type="title"/>
          </p:nvPr>
        </p:nvSpPr>
        <p:spPr>
          <a:xfrm>
            <a:off x="1918913" y="2398675"/>
            <a:ext cx="5038800" cy="9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3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95" name="Google Shape;695;p33"/>
          <p:cNvSpPr txBox="1"/>
          <p:nvPr>
            <p:ph idx="2" type="title"/>
          </p:nvPr>
        </p:nvSpPr>
        <p:spPr>
          <a:xfrm>
            <a:off x="1918913" y="1385888"/>
            <a:ext cx="11292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696" name="Google Shape;696;p33"/>
          <p:cNvSpPr txBox="1"/>
          <p:nvPr>
            <p:ph idx="1" type="subTitle"/>
          </p:nvPr>
        </p:nvSpPr>
        <p:spPr>
          <a:xfrm>
            <a:off x="1782575" y="3480039"/>
            <a:ext cx="45717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97" name="Google Shape;697;p33"/>
          <p:cNvGrpSpPr/>
          <p:nvPr/>
        </p:nvGrpSpPr>
        <p:grpSpPr>
          <a:xfrm flipH="1">
            <a:off x="6533236" y="-360013"/>
            <a:ext cx="2892997" cy="1319713"/>
            <a:chOff x="3967525" y="3427700"/>
            <a:chExt cx="529950" cy="241750"/>
          </a:xfrm>
        </p:grpSpPr>
        <p:sp>
          <p:nvSpPr>
            <p:cNvPr id="698" name="Google Shape;698;p33"/>
            <p:cNvSpPr/>
            <p:nvPr/>
          </p:nvSpPr>
          <p:spPr>
            <a:xfrm>
              <a:off x="3967525" y="3427700"/>
              <a:ext cx="529950" cy="240000"/>
            </a:xfrm>
            <a:custGeom>
              <a:rect b="b" l="l" r="r" t="t"/>
              <a:pathLst>
                <a:path extrusionOk="0" h="9600" w="21198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3967850" y="3452100"/>
              <a:ext cx="509025" cy="217350"/>
            </a:xfrm>
            <a:custGeom>
              <a:rect b="b" l="l" r="r" t="t"/>
              <a:pathLst>
                <a:path extrusionOk="0" h="8694" w="20361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0" name="Google Shape;700;p33"/>
          <p:cNvGrpSpPr/>
          <p:nvPr/>
        </p:nvGrpSpPr>
        <p:grpSpPr>
          <a:xfrm>
            <a:off x="-84997" y="4207127"/>
            <a:ext cx="2605393" cy="1188516"/>
            <a:chOff x="3967525" y="3427700"/>
            <a:chExt cx="529950" cy="241750"/>
          </a:xfrm>
        </p:grpSpPr>
        <p:sp>
          <p:nvSpPr>
            <p:cNvPr id="701" name="Google Shape;701;p33"/>
            <p:cNvSpPr/>
            <p:nvPr/>
          </p:nvSpPr>
          <p:spPr>
            <a:xfrm>
              <a:off x="3967525" y="3427700"/>
              <a:ext cx="529950" cy="240000"/>
            </a:xfrm>
            <a:custGeom>
              <a:rect b="b" l="l" r="r" t="t"/>
              <a:pathLst>
                <a:path extrusionOk="0" h="9600" w="21198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3967850" y="3452100"/>
              <a:ext cx="509025" cy="217350"/>
            </a:xfrm>
            <a:custGeom>
              <a:rect b="b" l="l" r="r" t="t"/>
              <a:pathLst>
                <a:path extrusionOk="0" h="8694" w="20361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3" name="Google Shape;703;p33"/>
          <p:cNvGrpSpPr/>
          <p:nvPr/>
        </p:nvGrpSpPr>
        <p:grpSpPr>
          <a:xfrm>
            <a:off x="4737360" y="-447066"/>
            <a:ext cx="1156323" cy="1908016"/>
            <a:chOff x="4546685" y="-447066"/>
            <a:chExt cx="1156323" cy="1908016"/>
          </a:xfrm>
        </p:grpSpPr>
        <p:sp>
          <p:nvSpPr>
            <p:cNvPr id="704" name="Google Shape;704;p33"/>
            <p:cNvSpPr/>
            <p:nvPr/>
          </p:nvSpPr>
          <p:spPr>
            <a:xfrm>
              <a:off x="5535308" y="1295350"/>
              <a:ext cx="1677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3"/>
            <p:cNvSpPr/>
            <p:nvPr/>
          </p:nvSpPr>
          <p:spPr>
            <a:xfrm flipH="1" rot="10210584">
              <a:off x="5380597" y="628521"/>
              <a:ext cx="90525" cy="207863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3"/>
            <p:cNvSpPr/>
            <p:nvPr/>
          </p:nvSpPr>
          <p:spPr>
            <a:xfrm flipH="1" rot="10210584">
              <a:off x="5504114" y="924907"/>
              <a:ext cx="59776" cy="147595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3"/>
            <p:cNvSpPr/>
            <p:nvPr/>
          </p:nvSpPr>
          <p:spPr>
            <a:xfrm flipH="1" rot="10210578">
              <a:off x="5588595" y="1191992"/>
              <a:ext cx="47722" cy="189414"/>
            </a:xfrm>
            <a:custGeom>
              <a:rect b="b" l="l" r="r" t="t"/>
              <a:pathLst>
                <a:path extrusionOk="0" h="770" w="194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3"/>
            <p:cNvSpPr/>
            <p:nvPr/>
          </p:nvSpPr>
          <p:spPr>
            <a:xfrm flipH="1" rot="10210584">
              <a:off x="4557785" y="-439771"/>
              <a:ext cx="97413" cy="138493"/>
            </a:xfrm>
            <a:custGeom>
              <a:rect b="b" l="l" r="r" t="t"/>
              <a:pathLst>
                <a:path extrusionOk="0" h="563" w="396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3"/>
            <p:cNvSpPr/>
            <p:nvPr/>
          </p:nvSpPr>
          <p:spPr>
            <a:xfrm flipH="1" rot="10210584">
              <a:off x="4760679" y="-292536"/>
              <a:ext cx="117584" cy="175884"/>
            </a:xfrm>
            <a:custGeom>
              <a:rect b="b" l="l" r="r" t="t"/>
              <a:pathLst>
                <a:path extrusionOk="0" h="715" w="478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3"/>
            <p:cNvSpPr/>
            <p:nvPr/>
          </p:nvSpPr>
          <p:spPr>
            <a:xfrm flipH="1" rot="10210584">
              <a:off x="4922052" y="-87719"/>
              <a:ext cx="121028" cy="193842"/>
            </a:xfrm>
            <a:custGeom>
              <a:rect b="b" l="l" r="r" t="t"/>
              <a:pathLst>
                <a:path extrusionOk="0" h="788" w="492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3"/>
            <p:cNvSpPr/>
            <p:nvPr/>
          </p:nvSpPr>
          <p:spPr>
            <a:xfrm flipH="1" rot="10210584">
              <a:off x="5102558" y="174406"/>
              <a:ext cx="87081" cy="139723"/>
            </a:xfrm>
            <a:custGeom>
              <a:rect b="b" l="l" r="r" t="t"/>
              <a:pathLst>
                <a:path extrusionOk="0" h="568" w="354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3"/>
            <p:cNvSpPr/>
            <p:nvPr/>
          </p:nvSpPr>
          <p:spPr>
            <a:xfrm flipH="1" rot="10210584">
              <a:off x="5256847" y="404040"/>
              <a:ext cx="97167" cy="184248"/>
            </a:xfrm>
            <a:custGeom>
              <a:rect b="b" l="l" r="r" t="t"/>
              <a:pathLst>
                <a:path extrusionOk="0" h="749" w="395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3"/>
            <p:cNvSpPr/>
            <p:nvPr/>
          </p:nvSpPr>
          <p:spPr>
            <a:xfrm flipH="1" rot="10210584">
              <a:off x="5380597" y="628521"/>
              <a:ext cx="90525" cy="207863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3"/>
            <p:cNvSpPr/>
            <p:nvPr/>
          </p:nvSpPr>
          <p:spPr>
            <a:xfrm flipH="1" rot="10210584">
              <a:off x="5504114" y="924907"/>
              <a:ext cx="59776" cy="147595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5" name="Google Shape;715;p33"/>
          <p:cNvGrpSpPr/>
          <p:nvPr/>
        </p:nvGrpSpPr>
        <p:grpSpPr>
          <a:xfrm>
            <a:off x="3250281" y="-408254"/>
            <a:ext cx="1100870" cy="1869179"/>
            <a:chOff x="3440606" y="-408254"/>
            <a:chExt cx="1100870" cy="1869179"/>
          </a:xfrm>
        </p:grpSpPr>
        <p:sp>
          <p:nvSpPr>
            <p:cNvPr id="716" name="Google Shape;716;p33"/>
            <p:cNvSpPr/>
            <p:nvPr/>
          </p:nvSpPr>
          <p:spPr>
            <a:xfrm>
              <a:off x="3440606" y="1295325"/>
              <a:ext cx="1677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3"/>
            <p:cNvSpPr/>
            <p:nvPr/>
          </p:nvSpPr>
          <p:spPr>
            <a:xfrm rot="-10210584">
              <a:off x="3672788" y="667333"/>
              <a:ext cx="90525" cy="207863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3"/>
            <p:cNvSpPr/>
            <p:nvPr/>
          </p:nvSpPr>
          <p:spPr>
            <a:xfrm rot="-10210584">
              <a:off x="3580021" y="963719"/>
              <a:ext cx="59776" cy="147595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3"/>
            <p:cNvSpPr/>
            <p:nvPr/>
          </p:nvSpPr>
          <p:spPr>
            <a:xfrm rot="-10210578">
              <a:off x="3507593" y="1230804"/>
              <a:ext cx="47722" cy="189414"/>
            </a:xfrm>
            <a:custGeom>
              <a:rect b="b" l="l" r="r" t="t"/>
              <a:pathLst>
                <a:path extrusionOk="0" h="770" w="194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3"/>
            <p:cNvSpPr/>
            <p:nvPr/>
          </p:nvSpPr>
          <p:spPr>
            <a:xfrm rot="-10210584">
              <a:off x="4432963" y="-400959"/>
              <a:ext cx="97413" cy="138493"/>
            </a:xfrm>
            <a:custGeom>
              <a:rect b="b" l="l" r="r" t="t"/>
              <a:pathLst>
                <a:path extrusionOk="0" h="563" w="396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3"/>
            <p:cNvSpPr/>
            <p:nvPr/>
          </p:nvSpPr>
          <p:spPr>
            <a:xfrm rot="-10210584">
              <a:off x="4265647" y="-253724"/>
              <a:ext cx="117584" cy="175884"/>
            </a:xfrm>
            <a:custGeom>
              <a:rect b="b" l="l" r="r" t="t"/>
              <a:pathLst>
                <a:path extrusionOk="0" h="715" w="478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3"/>
            <p:cNvSpPr/>
            <p:nvPr/>
          </p:nvSpPr>
          <p:spPr>
            <a:xfrm rot="-10210584">
              <a:off x="4100831" y="-48906"/>
              <a:ext cx="121028" cy="193842"/>
            </a:xfrm>
            <a:custGeom>
              <a:rect b="b" l="l" r="r" t="t"/>
              <a:pathLst>
                <a:path extrusionOk="0" h="788" w="492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3"/>
            <p:cNvSpPr/>
            <p:nvPr/>
          </p:nvSpPr>
          <p:spPr>
            <a:xfrm rot="-10210584">
              <a:off x="3954272" y="213219"/>
              <a:ext cx="87081" cy="139723"/>
            </a:xfrm>
            <a:custGeom>
              <a:rect b="b" l="l" r="r" t="t"/>
              <a:pathLst>
                <a:path extrusionOk="0" h="568" w="354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3"/>
            <p:cNvSpPr/>
            <p:nvPr/>
          </p:nvSpPr>
          <p:spPr>
            <a:xfrm rot="-10210584">
              <a:off x="3789897" y="442852"/>
              <a:ext cx="97167" cy="184248"/>
            </a:xfrm>
            <a:custGeom>
              <a:rect b="b" l="l" r="r" t="t"/>
              <a:pathLst>
                <a:path extrusionOk="0" h="749" w="395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3"/>
            <p:cNvSpPr/>
            <p:nvPr/>
          </p:nvSpPr>
          <p:spPr>
            <a:xfrm rot="-10210584">
              <a:off x="3672788" y="667333"/>
              <a:ext cx="90525" cy="207863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3"/>
            <p:cNvSpPr/>
            <p:nvPr/>
          </p:nvSpPr>
          <p:spPr>
            <a:xfrm rot="-10210584">
              <a:off x="3580021" y="963719"/>
              <a:ext cx="59776" cy="147595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8" name="Google Shape;728;p34"/>
          <p:cNvGrpSpPr/>
          <p:nvPr/>
        </p:nvGrpSpPr>
        <p:grpSpPr>
          <a:xfrm flipH="1" rot="-4515719">
            <a:off x="-559913" y="506010"/>
            <a:ext cx="3585130" cy="1843040"/>
            <a:chOff x="5693945" y="1556142"/>
            <a:chExt cx="3585127" cy="1843039"/>
          </a:xfrm>
        </p:grpSpPr>
        <p:sp>
          <p:nvSpPr>
            <p:cNvPr id="729" name="Google Shape;729;p34"/>
            <p:cNvSpPr/>
            <p:nvPr/>
          </p:nvSpPr>
          <p:spPr>
            <a:xfrm rot="-7552056">
              <a:off x="8239225" y="2614257"/>
              <a:ext cx="39959" cy="162927"/>
            </a:xfrm>
            <a:custGeom>
              <a:rect b="b" l="l" r="r" t="t"/>
              <a:pathLst>
                <a:path extrusionOk="0" h="791" w="194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4"/>
            <p:cNvSpPr/>
            <p:nvPr/>
          </p:nvSpPr>
          <p:spPr>
            <a:xfrm rot="-7552065">
              <a:off x="8436815" y="2484396"/>
              <a:ext cx="41607" cy="127088"/>
            </a:xfrm>
            <a:custGeom>
              <a:rect b="b" l="l" r="r" t="t"/>
              <a:pathLst>
                <a:path extrusionOk="0" h="617" w="202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4"/>
            <p:cNvSpPr/>
            <p:nvPr/>
          </p:nvSpPr>
          <p:spPr>
            <a:xfrm rot="-7552065">
              <a:off x="8043600" y="2725312"/>
              <a:ext cx="51494" cy="176728"/>
            </a:xfrm>
            <a:custGeom>
              <a:rect b="b" l="l" r="r" t="t"/>
              <a:pathLst>
                <a:path extrusionOk="0" h="858" w="25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4"/>
            <p:cNvSpPr/>
            <p:nvPr/>
          </p:nvSpPr>
          <p:spPr>
            <a:xfrm rot="-7552090">
              <a:off x="8609270" y="2299220"/>
              <a:ext cx="57261" cy="178789"/>
            </a:xfrm>
            <a:custGeom>
              <a:rect b="b" l="l" r="r" t="t"/>
              <a:pathLst>
                <a:path extrusionOk="0" h="868" w="278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4"/>
            <p:cNvSpPr/>
            <p:nvPr/>
          </p:nvSpPr>
          <p:spPr>
            <a:xfrm rot="-7552065">
              <a:off x="7824991" y="2860165"/>
              <a:ext cx="55820" cy="123174"/>
            </a:xfrm>
            <a:custGeom>
              <a:rect b="b" l="l" r="r" t="t"/>
              <a:pathLst>
                <a:path extrusionOk="0" h="598" w="271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4"/>
            <p:cNvSpPr/>
            <p:nvPr/>
          </p:nvSpPr>
          <p:spPr>
            <a:xfrm rot="-7552065">
              <a:off x="8758896" y="2150565"/>
              <a:ext cx="64265" cy="157572"/>
            </a:xfrm>
            <a:custGeom>
              <a:rect b="b" l="l" r="r" t="t"/>
              <a:pathLst>
                <a:path extrusionOk="0" h="765" w="312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4"/>
            <p:cNvSpPr/>
            <p:nvPr/>
          </p:nvSpPr>
          <p:spPr>
            <a:xfrm rot="-7552065">
              <a:off x="7583845" y="2933983"/>
              <a:ext cx="74358" cy="154276"/>
            </a:xfrm>
            <a:custGeom>
              <a:rect b="b" l="l" r="r" t="t"/>
              <a:pathLst>
                <a:path extrusionOk="0" h="749" w="361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4"/>
            <p:cNvSpPr/>
            <p:nvPr/>
          </p:nvSpPr>
          <p:spPr>
            <a:xfrm rot="-7552065">
              <a:off x="8915465" y="1972880"/>
              <a:ext cx="64265" cy="121320"/>
            </a:xfrm>
            <a:custGeom>
              <a:rect b="b" l="l" r="r" t="t"/>
              <a:pathLst>
                <a:path extrusionOk="0" h="589" w="312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4"/>
            <p:cNvSpPr/>
            <p:nvPr/>
          </p:nvSpPr>
          <p:spPr>
            <a:xfrm rot="-7552065">
              <a:off x="7362156" y="2989504"/>
              <a:ext cx="91454" cy="168695"/>
            </a:xfrm>
            <a:custGeom>
              <a:rect b="b" l="l" r="r" t="t"/>
              <a:pathLst>
                <a:path extrusionOk="0" h="819" w="444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4"/>
            <p:cNvSpPr/>
            <p:nvPr/>
          </p:nvSpPr>
          <p:spPr>
            <a:xfrm rot="-7552065">
              <a:off x="9035300" y="1751382"/>
              <a:ext cx="92895" cy="166223"/>
            </a:xfrm>
            <a:custGeom>
              <a:rect b="b" l="l" r="r" t="t"/>
              <a:pathLst>
                <a:path extrusionOk="0" h="807" w="451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4"/>
            <p:cNvSpPr/>
            <p:nvPr/>
          </p:nvSpPr>
          <p:spPr>
            <a:xfrm rot="-7552065">
              <a:off x="7135419" y="3070476"/>
              <a:ext cx="75593" cy="115553"/>
            </a:xfrm>
            <a:custGeom>
              <a:rect b="b" l="l" r="r" t="t"/>
              <a:pathLst>
                <a:path extrusionOk="0" h="561" w="367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4"/>
            <p:cNvSpPr/>
            <p:nvPr/>
          </p:nvSpPr>
          <p:spPr>
            <a:xfrm rot="-7552065">
              <a:off x="9142053" y="1564746"/>
              <a:ext cx="97015" cy="148303"/>
            </a:xfrm>
            <a:custGeom>
              <a:rect b="b" l="l" r="r" t="t"/>
              <a:pathLst>
                <a:path extrusionOk="0" h="720" w="471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4"/>
            <p:cNvSpPr/>
            <p:nvPr/>
          </p:nvSpPr>
          <p:spPr>
            <a:xfrm rot="-7552065">
              <a:off x="6878288" y="3093885"/>
              <a:ext cx="95573" cy="148303"/>
            </a:xfrm>
            <a:custGeom>
              <a:rect b="b" l="l" r="r" t="t"/>
              <a:pathLst>
                <a:path extrusionOk="0" h="720" w="464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4"/>
            <p:cNvSpPr/>
            <p:nvPr/>
          </p:nvSpPr>
          <p:spPr>
            <a:xfrm rot="-7552065">
              <a:off x="6650682" y="3115936"/>
              <a:ext cx="108550" cy="161898"/>
            </a:xfrm>
            <a:custGeom>
              <a:rect b="b" l="l" r="r" t="t"/>
              <a:pathLst>
                <a:path extrusionOk="0" h="786" w="527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4"/>
            <p:cNvSpPr/>
            <p:nvPr/>
          </p:nvSpPr>
          <p:spPr>
            <a:xfrm rot="-7552065">
              <a:off x="6426387" y="3169124"/>
              <a:ext cx="81567" cy="115965"/>
            </a:xfrm>
            <a:custGeom>
              <a:rect b="b" l="l" r="r" t="t"/>
              <a:pathLst>
                <a:path extrusionOk="0" h="563" w="396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4"/>
            <p:cNvSpPr/>
            <p:nvPr/>
          </p:nvSpPr>
          <p:spPr>
            <a:xfrm rot="-7552065">
              <a:off x="6171727" y="3183814"/>
              <a:ext cx="98457" cy="147273"/>
            </a:xfrm>
            <a:custGeom>
              <a:rect b="b" l="l" r="r" t="t"/>
              <a:pathLst>
                <a:path extrusionOk="0" h="715" w="478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4"/>
            <p:cNvSpPr/>
            <p:nvPr/>
          </p:nvSpPr>
          <p:spPr>
            <a:xfrm rot="-7552065">
              <a:off x="5947514" y="3209005"/>
              <a:ext cx="101340" cy="162309"/>
            </a:xfrm>
            <a:custGeom>
              <a:rect b="b" l="l" r="r" t="t"/>
              <a:pathLst>
                <a:path extrusionOk="0" h="788" w="492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4"/>
            <p:cNvSpPr/>
            <p:nvPr/>
          </p:nvSpPr>
          <p:spPr>
            <a:xfrm rot="-7552065">
              <a:off x="5726253" y="3276864"/>
              <a:ext cx="72916" cy="116995"/>
            </a:xfrm>
            <a:custGeom>
              <a:rect b="b" l="l" r="r" t="t"/>
              <a:pathLst>
                <a:path extrusionOk="0" h="568" w="354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7" name="Google Shape;747;p34"/>
          <p:cNvGrpSpPr/>
          <p:nvPr/>
        </p:nvGrpSpPr>
        <p:grpSpPr>
          <a:xfrm rot="8100000">
            <a:off x="6960274" y="2233180"/>
            <a:ext cx="3458790" cy="2036058"/>
            <a:chOff x="5902730" y="1342694"/>
            <a:chExt cx="3458824" cy="2036078"/>
          </a:xfrm>
        </p:grpSpPr>
        <p:sp>
          <p:nvSpPr>
            <p:cNvPr id="748" name="Google Shape;748;p34"/>
            <p:cNvSpPr/>
            <p:nvPr/>
          </p:nvSpPr>
          <p:spPr>
            <a:xfrm rot="-7552056">
              <a:off x="8239225" y="2614257"/>
              <a:ext cx="39959" cy="162927"/>
            </a:xfrm>
            <a:custGeom>
              <a:rect b="b" l="l" r="r" t="t"/>
              <a:pathLst>
                <a:path extrusionOk="0" h="791" w="194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4"/>
            <p:cNvSpPr/>
            <p:nvPr/>
          </p:nvSpPr>
          <p:spPr>
            <a:xfrm rot="-7552065">
              <a:off x="8436815" y="2484396"/>
              <a:ext cx="41607" cy="127088"/>
            </a:xfrm>
            <a:custGeom>
              <a:rect b="b" l="l" r="r" t="t"/>
              <a:pathLst>
                <a:path extrusionOk="0" h="617" w="202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4"/>
            <p:cNvSpPr/>
            <p:nvPr/>
          </p:nvSpPr>
          <p:spPr>
            <a:xfrm rot="-7552065">
              <a:off x="8043600" y="2725312"/>
              <a:ext cx="51494" cy="176728"/>
            </a:xfrm>
            <a:custGeom>
              <a:rect b="b" l="l" r="r" t="t"/>
              <a:pathLst>
                <a:path extrusionOk="0" h="858" w="25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4"/>
            <p:cNvSpPr/>
            <p:nvPr/>
          </p:nvSpPr>
          <p:spPr>
            <a:xfrm rot="-7552090">
              <a:off x="8609270" y="2299220"/>
              <a:ext cx="57261" cy="178789"/>
            </a:xfrm>
            <a:custGeom>
              <a:rect b="b" l="l" r="r" t="t"/>
              <a:pathLst>
                <a:path extrusionOk="0" h="868" w="278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4"/>
            <p:cNvSpPr/>
            <p:nvPr/>
          </p:nvSpPr>
          <p:spPr>
            <a:xfrm rot="-7552065">
              <a:off x="7824991" y="2860165"/>
              <a:ext cx="55820" cy="123174"/>
            </a:xfrm>
            <a:custGeom>
              <a:rect b="b" l="l" r="r" t="t"/>
              <a:pathLst>
                <a:path extrusionOk="0" h="598" w="271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4"/>
            <p:cNvSpPr/>
            <p:nvPr/>
          </p:nvSpPr>
          <p:spPr>
            <a:xfrm rot="-7552065">
              <a:off x="8758896" y="2150565"/>
              <a:ext cx="64265" cy="157572"/>
            </a:xfrm>
            <a:custGeom>
              <a:rect b="b" l="l" r="r" t="t"/>
              <a:pathLst>
                <a:path extrusionOk="0" h="765" w="312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4"/>
            <p:cNvSpPr/>
            <p:nvPr/>
          </p:nvSpPr>
          <p:spPr>
            <a:xfrm rot="-7552065">
              <a:off x="7583845" y="2933983"/>
              <a:ext cx="74358" cy="154276"/>
            </a:xfrm>
            <a:custGeom>
              <a:rect b="b" l="l" r="r" t="t"/>
              <a:pathLst>
                <a:path extrusionOk="0" h="749" w="361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4"/>
            <p:cNvSpPr/>
            <p:nvPr/>
          </p:nvSpPr>
          <p:spPr>
            <a:xfrm rot="-7552065">
              <a:off x="8915465" y="1972880"/>
              <a:ext cx="64265" cy="121320"/>
            </a:xfrm>
            <a:custGeom>
              <a:rect b="b" l="l" r="r" t="t"/>
              <a:pathLst>
                <a:path extrusionOk="0" h="589" w="312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4"/>
            <p:cNvSpPr/>
            <p:nvPr/>
          </p:nvSpPr>
          <p:spPr>
            <a:xfrm rot="-7552065">
              <a:off x="7362156" y="2989504"/>
              <a:ext cx="91454" cy="168695"/>
            </a:xfrm>
            <a:custGeom>
              <a:rect b="b" l="l" r="r" t="t"/>
              <a:pathLst>
                <a:path extrusionOk="0" h="819" w="444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4"/>
            <p:cNvSpPr/>
            <p:nvPr/>
          </p:nvSpPr>
          <p:spPr>
            <a:xfrm rot="-7552065">
              <a:off x="9035300" y="1751382"/>
              <a:ext cx="92895" cy="166223"/>
            </a:xfrm>
            <a:custGeom>
              <a:rect b="b" l="l" r="r" t="t"/>
              <a:pathLst>
                <a:path extrusionOk="0" h="807" w="451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4"/>
            <p:cNvSpPr/>
            <p:nvPr/>
          </p:nvSpPr>
          <p:spPr>
            <a:xfrm rot="-7552065">
              <a:off x="7135419" y="3070476"/>
              <a:ext cx="75593" cy="115553"/>
            </a:xfrm>
            <a:custGeom>
              <a:rect b="b" l="l" r="r" t="t"/>
              <a:pathLst>
                <a:path extrusionOk="0" h="561" w="367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4"/>
            <p:cNvSpPr/>
            <p:nvPr/>
          </p:nvSpPr>
          <p:spPr>
            <a:xfrm rot="-7552065">
              <a:off x="9142053" y="1564746"/>
              <a:ext cx="97015" cy="148303"/>
            </a:xfrm>
            <a:custGeom>
              <a:rect b="b" l="l" r="r" t="t"/>
              <a:pathLst>
                <a:path extrusionOk="0" h="720" w="471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4"/>
            <p:cNvSpPr/>
            <p:nvPr/>
          </p:nvSpPr>
          <p:spPr>
            <a:xfrm rot="-7552065">
              <a:off x="6878288" y="3093885"/>
              <a:ext cx="95573" cy="148303"/>
            </a:xfrm>
            <a:custGeom>
              <a:rect b="b" l="l" r="r" t="t"/>
              <a:pathLst>
                <a:path extrusionOk="0" h="720" w="464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4"/>
            <p:cNvSpPr/>
            <p:nvPr/>
          </p:nvSpPr>
          <p:spPr>
            <a:xfrm rot="-7552065">
              <a:off x="9247484" y="1355180"/>
              <a:ext cx="87334" cy="110609"/>
            </a:xfrm>
            <a:custGeom>
              <a:rect b="b" l="l" r="r" t="t"/>
              <a:pathLst>
                <a:path extrusionOk="0" h="537" w="424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4"/>
            <p:cNvSpPr/>
            <p:nvPr/>
          </p:nvSpPr>
          <p:spPr>
            <a:xfrm rot="-7552065">
              <a:off x="6650682" y="3115936"/>
              <a:ext cx="108550" cy="161898"/>
            </a:xfrm>
            <a:custGeom>
              <a:rect b="b" l="l" r="r" t="t"/>
              <a:pathLst>
                <a:path extrusionOk="0" h="786" w="527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4"/>
            <p:cNvSpPr/>
            <p:nvPr/>
          </p:nvSpPr>
          <p:spPr>
            <a:xfrm rot="-7552065">
              <a:off x="6426387" y="3169124"/>
              <a:ext cx="81567" cy="115965"/>
            </a:xfrm>
            <a:custGeom>
              <a:rect b="b" l="l" r="r" t="t"/>
              <a:pathLst>
                <a:path extrusionOk="0" h="563" w="396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4"/>
            <p:cNvSpPr/>
            <p:nvPr/>
          </p:nvSpPr>
          <p:spPr>
            <a:xfrm rot="-7552065">
              <a:off x="6171727" y="3183814"/>
              <a:ext cx="98457" cy="147273"/>
            </a:xfrm>
            <a:custGeom>
              <a:rect b="b" l="l" r="r" t="t"/>
              <a:pathLst>
                <a:path extrusionOk="0" h="715" w="478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4"/>
            <p:cNvSpPr/>
            <p:nvPr/>
          </p:nvSpPr>
          <p:spPr>
            <a:xfrm rot="-7552065">
              <a:off x="5947514" y="3209005"/>
              <a:ext cx="101340" cy="162309"/>
            </a:xfrm>
            <a:custGeom>
              <a:rect b="b" l="l" r="r" t="t"/>
              <a:pathLst>
                <a:path extrusionOk="0" h="788" w="492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6" name="Google Shape;766;p34"/>
          <p:cNvSpPr/>
          <p:nvPr/>
        </p:nvSpPr>
        <p:spPr>
          <a:xfrm>
            <a:off x="3332850" y="1240575"/>
            <a:ext cx="2478300" cy="3231900"/>
          </a:xfrm>
          <a:prstGeom prst="roundRect">
            <a:avLst>
              <a:gd fmla="val 5566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34"/>
          <p:cNvSpPr/>
          <p:nvPr/>
        </p:nvSpPr>
        <p:spPr>
          <a:xfrm>
            <a:off x="766700" y="1240575"/>
            <a:ext cx="2478300" cy="3231900"/>
          </a:xfrm>
          <a:prstGeom prst="roundRect">
            <a:avLst>
              <a:gd fmla="val 5566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34"/>
          <p:cNvSpPr/>
          <p:nvPr/>
        </p:nvSpPr>
        <p:spPr>
          <a:xfrm>
            <a:off x="5899000" y="1240575"/>
            <a:ext cx="2478300" cy="3231900"/>
          </a:xfrm>
          <a:prstGeom prst="roundRect">
            <a:avLst>
              <a:gd fmla="val 5566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34"/>
          <p:cNvSpPr txBox="1"/>
          <p:nvPr>
            <p:ph type="title"/>
          </p:nvPr>
        </p:nvSpPr>
        <p:spPr>
          <a:xfrm>
            <a:off x="1173366" y="3056634"/>
            <a:ext cx="1632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70" name="Google Shape;770;p34"/>
          <p:cNvSpPr txBox="1"/>
          <p:nvPr>
            <p:ph idx="1" type="subTitle"/>
          </p:nvPr>
        </p:nvSpPr>
        <p:spPr>
          <a:xfrm>
            <a:off x="831994" y="3436949"/>
            <a:ext cx="2315100" cy="7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1" name="Google Shape;771;p34"/>
          <p:cNvSpPr txBox="1"/>
          <p:nvPr>
            <p:ph idx="2" type="title"/>
          </p:nvPr>
        </p:nvSpPr>
        <p:spPr>
          <a:xfrm>
            <a:off x="3755834" y="3056634"/>
            <a:ext cx="1632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72" name="Google Shape;772;p34"/>
          <p:cNvSpPr txBox="1"/>
          <p:nvPr>
            <p:ph idx="3" type="subTitle"/>
          </p:nvPr>
        </p:nvSpPr>
        <p:spPr>
          <a:xfrm>
            <a:off x="3414454" y="3436199"/>
            <a:ext cx="2315100" cy="7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3" name="Google Shape;773;p34"/>
          <p:cNvSpPr txBox="1"/>
          <p:nvPr>
            <p:ph idx="4" type="title"/>
          </p:nvPr>
        </p:nvSpPr>
        <p:spPr>
          <a:xfrm>
            <a:off x="6338303" y="3056634"/>
            <a:ext cx="1632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74" name="Google Shape;774;p34"/>
          <p:cNvSpPr txBox="1"/>
          <p:nvPr>
            <p:ph idx="5" type="subTitle"/>
          </p:nvPr>
        </p:nvSpPr>
        <p:spPr>
          <a:xfrm>
            <a:off x="5996956" y="3436949"/>
            <a:ext cx="2315100" cy="7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5" name="Google Shape;775;p34"/>
          <p:cNvSpPr txBox="1"/>
          <p:nvPr>
            <p:ph idx="6" type="title"/>
          </p:nvPr>
        </p:nvSpPr>
        <p:spPr>
          <a:xfrm>
            <a:off x="2895175" y="368825"/>
            <a:ext cx="3353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776" name="Google Shape;776;p34"/>
          <p:cNvGrpSpPr/>
          <p:nvPr/>
        </p:nvGrpSpPr>
        <p:grpSpPr>
          <a:xfrm>
            <a:off x="-171509" y="4326941"/>
            <a:ext cx="2256050" cy="1011264"/>
            <a:chOff x="3967525" y="3427700"/>
            <a:chExt cx="529950" cy="241750"/>
          </a:xfrm>
        </p:grpSpPr>
        <p:sp>
          <p:nvSpPr>
            <p:cNvPr id="777" name="Google Shape;777;p34"/>
            <p:cNvSpPr/>
            <p:nvPr/>
          </p:nvSpPr>
          <p:spPr>
            <a:xfrm>
              <a:off x="3967525" y="3427700"/>
              <a:ext cx="529950" cy="240000"/>
            </a:xfrm>
            <a:custGeom>
              <a:rect b="b" l="l" r="r" t="t"/>
              <a:pathLst>
                <a:path extrusionOk="0" h="9600" w="21198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3967850" y="3452100"/>
              <a:ext cx="509025" cy="217350"/>
            </a:xfrm>
            <a:custGeom>
              <a:rect b="b" l="l" r="r" t="t"/>
              <a:pathLst>
                <a:path extrusionOk="0" h="8694" w="20361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9" name="Google Shape;779;p34"/>
          <p:cNvSpPr/>
          <p:nvPr/>
        </p:nvSpPr>
        <p:spPr>
          <a:xfrm>
            <a:off x="724450" y="403625"/>
            <a:ext cx="7695300" cy="648300"/>
          </a:xfrm>
          <a:prstGeom prst="roundRect">
            <a:avLst>
              <a:gd fmla="val 23245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0" name="Google Shape;780;p34"/>
          <p:cNvGrpSpPr/>
          <p:nvPr/>
        </p:nvGrpSpPr>
        <p:grpSpPr>
          <a:xfrm>
            <a:off x="990800" y="-5241"/>
            <a:ext cx="325182" cy="807740"/>
            <a:chOff x="2760125" y="-5241"/>
            <a:chExt cx="325182" cy="807740"/>
          </a:xfrm>
        </p:grpSpPr>
        <p:sp>
          <p:nvSpPr>
            <p:cNvPr id="781" name="Google Shape;781;p34"/>
            <p:cNvSpPr/>
            <p:nvPr/>
          </p:nvSpPr>
          <p:spPr>
            <a:xfrm>
              <a:off x="2760125" y="636899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4"/>
            <p:cNvSpPr/>
            <p:nvPr/>
          </p:nvSpPr>
          <p:spPr>
            <a:xfrm rot="-10210584">
              <a:off x="2977713" y="958"/>
              <a:ext cx="90525" cy="207863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4"/>
            <p:cNvSpPr/>
            <p:nvPr/>
          </p:nvSpPr>
          <p:spPr>
            <a:xfrm rot="-10210584">
              <a:off x="2884946" y="297344"/>
              <a:ext cx="59776" cy="147595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4"/>
            <p:cNvSpPr/>
            <p:nvPr/>
          </p:nvSpPr>
          <p:spPr>
            <a:xfrm rot="-10210578">
              <a:off x="2812518" y="564429"/>
              <a:ext cx="47722" cy="189414"/>
            </a:xfrm>
            <a:custGeom>
              <a:rect b="b" l="l" r="r" t="t"/>
              <a:pathLst>
                <a:path extrusionOk="0" h="770" w="194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5" name="Google Shape;785;p34"/>
          <p:cNvGrpSpPr/>
          <p:nvPr/>
        </p:nvGrpSpPr>
        <p:grpSpPr>
          <a:xfrm>
            <a:off x="7730878" y="-44053"/>
            <a:ext cx="346122" cy="846577"/>
            <a:chOff x="6037753" y="-44053"/>
            <a:chExt cx="346122" cy="846577"/>
          </a:xfrm>
        </p:grpSpPr>
        <p:sp>
          <p:nvSpPr>
            <p:cNvPr id="786" name="Google Shape;786;p34"/>
            <p:cNvSpPr/>
            <p:nvPr/>
          </p:nvSpPr>
          <p:spPr>
            <a:xfrm>
              <a:off x="6218275" y="636924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4"/>
            <p:cNvSpPr/>
            <p:nvPr/>
          </p:nvSpPr>
          <p:spPr>
            <a:xfrm flipH="1" rot="10210584">
              <a:off x="6054822" y="-37854"/>
              <a:ext cx="90525" cy="207863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4"/>
            <p:cNvSpPr/>
            <p:nvPr/>
          </p:nvSpPr>
          <p:spPr>
            <a:xfrm flipH="1" rot="10210584">
              <a:off x="6178339" y="258532"/>
              <a:ext cx="59776" cy="147595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4"/>
            <p:cNvSpPr/>
            <p:nvPr/>
          </p:nvSpPr>
          <p:spPr>
            <a:xfrm flipH="1" rot="10210578">
              <a:off x="6262820" y="525617"/>
              <a:ext cx="47722" cy="189414"/>
            </a:xfrm>
            <a:custGeom>
              <a:rect b="b" l="l" r="r" t="t"/>
              <a:pathLst>
                <a:path extrusionOk="0" h="770" w="194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35"/>
          <p:cNvGrpSpPr/>
          <p:nvPr/>
        </p:nvGrpSpPr>
        <p:grpSpPr>
          <a:xfrm rot="8100000">
            <a:off x="7138002" y="2038604"/>
            <a:ext cx="3534658" cy="2388642"/>
            <a:chOff x="6132439" y="1089956"/>
            <a:chExt cx="3330288" cy="2250533"/>
          </a:xfrm>
        </p:grpSpPr>
        <p:sp>
          <p:nvSpPr>
            <p:cNvPr id="792" name="Google Shape;792;p35"/>
            <p:cNvSpPr/>
            <p:nvPr/>
          </p:nvSpPr>
          <p:spPr>
            <a:xfrm rot="-7552056">
              <a:off x="8239225" y="2614257"/>
              <a:ext cx="39959" cy="162927"/>
            </a:xfrm>
            <a:custGeom>
              <a:rect b="b" l="l" r="r" t="t"/>
              <a:pathLst>
                <a:path extrusionOk="0" h="791" w="194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5"/>
            <p:cNvSpPr/>
            <p:nvPr/>
          </p:nvSpPr>
          <p:spPr>
            <a:xfrm rot="-7552065">
              <a:off x="8436815" y="2484396"/>
              <a:ext cx="41607" cy="127088"/>
            </a:xfrm>
            <a:custGeom>
              <a:rect b="b" l="l" r="r" t="t"/>
              <a:pathLst>
                <a:path extrusionOk="0" h="617" w="202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5"/>
            <p:cNvSpPr/>
            <p:nvPr/>
          </p:nvSpPr>
          <p:spPr>
            <a:xfrm rot="-7552065">
              <a:off x="8043600" y="2725312"/>
              <a:ext cx="51494" cy="176728"/>
            </a:xfrm>
            <a:custGeom>
              <a:rect b="b" l="l" r="r" t="t"/>
              <a:pathLst>
                <a:path extrusionOk="0" h="858" w="25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5"/>
            <p:cNvSpPr/>
            <p:nvPr/>
          </p:nvSpPr>
          <p:spPr>
            <a:xfrm rot="-7552090">
              <a:off x="8609270" y="2299220"/>
              <a:ext cx="57261" cy="178789"/>
            </a:xfrm>
            <a:custGeom>
              <a:rect b="b" l="l" r="r" t="t"/>
              <a:pathLst>
                <a:path extrusionOk="0" h="868" w="278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5"/>
            <p:cNvSpPr/>
            <p:nvPr/>
          </p:nvSpPr>
          <p:spPr>
            <a:xfrm rot="-7552065">
              <a:off x="7824991" y="2860165"/>
              <a:ext cx="55820" cy="123174"/>
            </a:xfrm>
            <a:custGeom>
              <a:rect b="b" l="l" r="r" t="t"/>
              <a:pathLst>
                <a:path extrusionOk="0" h="598" w="271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5"/>
            <p:cNvSpPr/>
            <p:nvPr/>
          </p:nvSpPr>
          <p:spPr>
            <a:xfrm rot="-7552065">
              <a:off x="8758896" y="2150565"/>
              <a:ext cx="64265" cy="157572"/>
            </a:xfrm>
            <a:custGeom>
              <a:rect b="b" l="l" r="r" t="t"/>
              <a:pathLst>
                <a:path extrusionOk="0" h="765" w="312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5"/>
            <p:cNvSpPr/>
            <p:nvPr/>
          </p:nvSpPr>
          <p:spPr>
            <a:xfrm rot="-7552065">
              <a:off x="7583845" y="2933983"/>
              <a:ext cx="74358" cy="154276"/>
            </a:xfrm>
            <a:custGeom>
              <a:rect b="b" l="l" r="r" t="t"/>
              <a:pathLst>
                <a:path extrusionOk="0" h="749" w="361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5"/>
            <p:cNvSpPr/>
            <p:nvPr/>
          </p:nvSpPr>
          <p:spPr>
            <a:xfrm rot="-7552065">
              <a:off x="8915465" y="1972880"/>
              <a:ext cx="64265" cy="121320"/>
            </a:xfrm>
            <a:custGeom>
              <a:rect b="b" l="l" r="r" t="t"/>
              <a:pathLst>
                <a:path extrusionOk="0" h="589" w="312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5"/>
            <p:cNvSpPr/>
            <p:nvPr/>
          </p:nvSpPr>
          <p:spPr>
            <a:xfrm rot="-7552065">
              <a:off x="7362156" y="2989504"/>
              <a:ext cx="91454" cy="168695"/>
            </a:xfrm>
            <a:custGeom>
              <a:rect b="b" l="l" r="r" t="t"/>
              <a:pathLst>
                <a:path extrusionOk="0" h="819" w="444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5"/>
            <p:cNvSpPr/>
            <p:nvPr/>
          </p:nvSpPr>
          <p:spPr>
            <a:xfrm rot="-7552065">
              <a:off x="9035300" y="1751382"/>
              <a:ext cx="92895" cy="166223"/>
            </a:xfrm>
            <a:custGeom>
              <a:rect b="b" l="l" r="r" t="t"/>
              <a:pathLst>
                <a:path extrusionOk="0" h="807" w="451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5"/>
            <p:cNvSpPr/>
            <p:nvPr/>
          </p:nvSpPr>
          <p:spPr>
            <a:xfrm rot="-7552065">
              <a:off x="7135419" y="3070476"/>
              <a:ext cx="75593" cy="115553"/>
            </a:xfrm>
            <a:custGeom>
              <a:rect b="b" l="l" r="r" t="t"/>
              <a:pathLst>
                <a:path extrusionOk="0" h="561" w="367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5"/>
            <p:cNvSpPr/>
            <p:nvPr/>
          </p:nvSpPr>
          <p:spPr>
            <a:xfrm rot="-7552065">
              <a:off x="9142053" y="1564746"/>
              <a:ext cx="97015" cy="148303"/>
            </a:xfrm>
            <a:custGeom>
              <a:rect b="b" l="l" r="r" t="t"/>
              <a:pathLst>
                <a:path extrusionOk="0" h="720" w="471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5"/>
            <p:cNvSpPr/>
            <p:nvPr/>
          </p:nvSpPr>
          <p:spPr>
            <a:xfrm rot="-7552065">
              <a:off x="6878288" y="3093885"/>
              <a:ext cx="95573" cy="148303"/>
            </a:xfrm>
            <a:custGeom>
              <a:rect b="b" l="l" r="r" t="t"/>
              <a:pathLst>
                <a:path extrusionOk="0" h="720" w="464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5"/>
            <p:cNvSpPr/>
            <p:nvPr/>
          </p:nvSpPr>
          <p:spPr>
            <a:xfrm rot="-7552065">
              <a:off x="9247484" y="1355180"/>
              <a:ext cx="87334" cy="110609"/>
            </a:xfrm>
            <a:custGeom>
              <a:rect b="b" l="l" r="r" t="t"/>
              <a:pathLst>
                <a:path extrusionOk="0" h="537" w="424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5"/>
            <p:cNvSpPr/>
            <p:nvPr/>
          </p:nvSpPr>
          <p:spPr>
            <a:xfrm rot="-7552065">
              <a:off x="6650682" y="3115936"/>
              <a:ext cx="108550" cy="161898"/>
            </a:xfrm>
            <a:custGeom>
              <a:rect b="b" l="l" r="r" t="t"/>
              <a:pathLst>
                <a:path extrusionOk="0" h="786" w="527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5"/>
            <p:cNvSpPr/>
            <p:nvPr/>
          </p:nvSpPr>
          <p:spPr>
            <a:xfrm rot="-7552065">
              <a:off x="9304565" y="1109790"/>
              <a:ext cx="124204" cy="147273"/>
            </a:xfrm>
            <a:custGeom>
              <a:rect b="b" l="l" r="r" t="t"/>
              <a:pathLst>
                <a:path extrusionOk="0" h="715" w="603">
                  <a:moveTo>
                    <a:pt x="85" y="0"/>
                  </a:moveTo>
                  <a:cubicBezTo>
                    <a:pt x="67" y="0"/>
                    <a:pt x="49" y="6"/>
                    <a:pt x="35" y="17"/>
                  </a:cubicBezTo>
                  <a:cubicBezTo>
                    <a:pt x="7" y="31"/>
                    <a:pt x="0" y="59"/>
                    <a:pt x="0" y="86"/>
                  </a:cubicBezTo>
                  <a:cubicBezTo>
                    <a:pt x="0" y="107"/>
                    <a:pt x="0" y="128"/>
                    <a:pt x="14" y="128"/>
                  </a:cubicBezTo>
                  <a:cubicBezTo>
                    <a:pt x="146" y="301"/>
                    <a:pt x="284" y="481"/>
                    <a:pt x="436" y="682"/>
                  </a:cubicBezTo>
                  <a:cubicBezTo>
                    <a:pt x="451" y="704"/>
                    <a:pt x="477" y="715"/>
                    <a:pt x="503" y="715"/>
                  </a:cubicBezTo>
                  <a:cubicBezTo>
                    <a:pt x="524" y="715"/>
                    <a:pt x="545" y="708"/>
                    <a:pt x="561" y="695"/>
                  </a:cubicBezTo>
                  <a:cubicBezTo>
                    <a:pt x="602" y="675"/>
                    <a:pt x="602" y="612"/>
                    <a:pt x="575" y="578"/>
                  </a:cubicBezTo>
                  <a:cubicBezTo>
                    <a:pt x="422" y="377"/>
                    <a:pt x="284" y="204"/>
                    <a:pt x="152" y="31"/>
                  </a:cubicBezTo>
                  <a:cubicBezTo>
                    <a:pt x="136" y="11"/>
                    <a:pt x="111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5"/>
            <p:cNvSpPr/>
            <p:nvPr/>
          </p:nvSpPr>
          <p:spPr>
            <a:xfrm rot="-7552065">
              <a:off x="6426387" y="3169124"/>
              <a:ext cx="81567" cy="115965"/>
            </a:xfrm>
            <a:custGeom>
              <a:rect b="b" l="l" r="r" t="t"/>
              <a:pathLst>
                <a:path extrusionOk="0" h="563" w="396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5"/>
            <p:cNvSpPr/>
            <p:nvPr/>
          </p:nvSpPr>
          <p:spPr>
            <a:xfrm rot="-7552065">
              <a:off x="6171727" y="3183814"/>
              <a:ext cx="98457" cy="147273"/>
            </a:xfrm>
            <a:custGeom>
              <a:rect b="b" l="l" r="r" t="t"/>
              <a:pathLst>
                <a:path extrusionOk="0" h="715" w="478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0" name="Google Shape;810;p35"/>
          <p:cNvGrpSpPr/>
          <p:nvPr/>
        </p:nvGrpSpPr>
        <p:grpSpPr>
          <a:xfrm rot="-9437334">
            <a:off x="78336" y="3754577"/>
            <a:ext cx="4076261" cy="1592772"/>
            <a:chOff x="4797602" y="2157150"/>
            <a:chExt cx="4076099" cy="1592708"/>
          </a:xfrm>
        </p:grpSpPr>
        <p:sp>
          <p:nvSpPr>
            <p:cNvPr id="811" name="Google Shape;811;p35"/>
            <p:cNvSpPr/>
            <p:nvPr/>
          </p:nvSpPr>
          <p:spPr>
            <a:xfrm rot="-7552056">
              <a:off x="8239225" y="2614257"/>
              <a:ext cx="39959" cy="162927"/>
            </a:xfrm>
            <a:custGeom>
              <a:rect b="b" l="l" r="r" t="t"/>
              <a:pathLst>
                <a:path extrusionOk="0" h="791" w="194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5"/>
            <p:cNvSpPr/>
            <p:nvPr/>
          </p:nvSpPr>
          <p:spPr>
            <a:xfrm rot="-7552065">
              <a:off x="8436815" y="2484396"/>
              <a:ext cx="41607" cy="127088"/>
            </a:xfrm>
            <a:custGeom>
              <a:rect b="b" l="l" r="r" t="t"/>
              <a:pathLst>
                <a:path extrusionOk="0" h="617" w="202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5"/>
            <p:cNvSpPr/>
            <p:nvPr/>
          </p:nvSpPr>
          <p:spPr>
            <a:xfrm rot="-7552065">
              <a:off x="8043600" y="2725312"/>
              <a:ext cx="51494" cy="176728"/>
            </a:xfrm>
            <a:custGeom>
              <a:rect b="b" l="l" r="r" t="t"/>
              <a:pathLst>
                <a:path extrusionOk="0" h="858" w="25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5"/>
            <p:cNvSpPr/>
            <p:nvPr/>
          </p:nvSpPr>
          <p:spPr>
            <a:xfrm rot="-7552090">
              <a:off x="8609270" y="2299220"/>
              <a:ext cx="57261" cy="178789"/>
            </a:xfrm>
            <a:custGeom>
              <a:rect b="b" l="l" r="r" t="t"/>
              <a:pathLst>
                <a:path extrusionOk="0" h="868" w="278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5"/>
            <p:cNvSpPr/>
            <p:nvPr/>
          </p:nvSpPr>
          <p:spPr>
            <a:xfrm rot="-7552065">
              <a:off x="7824991" y="2860165"/>
              <a:ext cx="55820" cy="123174"/>
            </a:xfrm>
            <a:custGeom>
              <a:rect b="b" l="l" r="r" t="t"/>
              <a:pathLst>
                <a:path extrusionOk="0" h="598" w="271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5"/>
            <p:cNvSpPr/>
            <p:nvPr/>
          </p:nvSpPr>
          <p:spPr>
            <a:xfrm rot="-7552065">
              <a:off x="8758896" y="2150565"/>
              <a:ext cx="64265" cy="157572"/>
            </a:xfrm>
            <a:custGeom>
              <a:rect b="b" l="l" r="r" t="t"/>
              <a:pathLst>
                <a:path extrusionOk="0" h="765" w="312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5"/>
            <p:cNvSpPr/>
            <p:nvPr/>
          </p:nvSpPr>
          <p:spPr>
            <a:xfrm rot="-7552065">
              <a:off x="7583845" y="2933983"/>
              <a:ext cx="74358" cy="154276"/>
            </a:xfrm>
            <a:custGeom>
              <a:rect b="b" l="l" r="r" t="t"/>
              <a:pathLst>
                <a:path extrusionOk="0" h="749" w="361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5"/>
            <p:cNvSpPr/>
            <p:nvPr/>
          </p:nvSpPr>
          <p:spPr>
            <a:xfrm rot="-7552065">
              <a:off x="7362156" y="2989504"/>
              <a:ext cx="91454" cy="168695"/>
            </a:xfrm>
            <a:custGeom>
              <a:rect b="b" l="l" r="r" t="t"/>
              <a:pathLst>
                <a:path extrusionOk="0" h="819" w="444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5"/>
            <p:cNvSpPr/>
            <p:nvPr/>
          </p:nvSpPr>
          <p:spPr>
            <a:xfrm rot="-7552065">
              <a:off x="7135419" y="3070476"/>
              <a:ext cx="75593" cy="115553"/>
            </a:xfrm>
            <a:custGeom>
              <a:rect b="b" l="l" r="r" t="t"/>
              <a:pathLst>
                <a:path extrusionOk="0" h="561" w="367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5"/>
            <p:cNvSpPr/>
            <p:nvPr/>
          </p:nvSpPr>
          <p:spPr>
            <a:xfrm rot="-7552065">
              <a:off x="6878288" y="3093885"/>
              <a:ext cx="95573" cy="148303"/>
            </a:xfrm>
            <a:custGeom>
              <a:rect b="b" l="l" r="r" t="t"/>
              <a:pathLst>
                <a:path extrusionOk="0" h="720" w="464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5"/>
            <p:cNvSpPr/>
            <p:nvPr/>
          </p:nvSpPr>
          <p:spPr>
            <a:xfrm rot="-7552065">
              <a:off x="6650682" y="3115936"/>
              <a:ext cx="108550" cy="161898"/>
            </a:xfrm>
            <a:custGeom>
              <a:rect b="b" l="l" r="r" t="t"/>
              <a:pathLst>
                <a:path extrusionOk="0" h="786" w="527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5"/>
            <p:cNvSpPr/>
            <p:nvPr/>
          </p:nvSpPr>
          <p:spPr>
            <a:xfrm rot="-7552065">
              <a:off x="6426387" y="3169124"/>
              <a:ext cx="81567" cy="115965"/>
            </a:xfrm>
            <a:custGeom>
              <a:rect b="b" l="l" r="r" t="t"/>
              <a:pathLst>
                <a:path extrusionOk="0" h="563" w="396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5"/>
            <p:cNvSpPr/>
            <p:nvPr/>
          </p:nvSpPr>
          <p:spPr>
            <a:xfrm rot="-7552065">
              <a:off x="6171727" y="3183814"/>
              <a:ext cx="98457" cy="147273"/>
            </a:xfrm>
            <a:custGeom>
              <a:rect b="b" l="l" r="r" t="t"/>
              <a:pathLst>
                <a:path extrusionOk="0" h="715" w="478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5"/>
            <p:cNvSpPr/>
            <p:nvPr/>
          </p:nvSpPr>
          <p:spPr>
            <a:xfrm rot="-7552065">
              <a:off x="5947514" y="3209005"/>
              <a:ext cx="101340" cy="162309"/>
            </a:xfrm>
            <a:custGeom>
              <a:rect b="b" l="l" r="r" t="t"/>
              <a:pathLst>
                <a:path extrusionOk="0" h="788" w="492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5"/>
            <p:cNvSpPr/>
            <p:nvPr/>
          </p:nvSpPr>
          <p:spPr>
            <a:xfrm rot="-7552065">
              <a:off x="5726253" y="3276864"/>
              <a:ext cx="72916" cy="116995"/>
            </a:xfrm>
            <a:custGeom>
              <a:rect b="b" l="l" r="r" t="t"/>
              <a:pathLst>
                <a:path extrusionOk="0" h="568" w="354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5"/>
            <p:cNvSpPr/>
            <p:nvPr/>
          </p:nvSpPr>
          <p:spPr>
            <a:xfrm rot="-7552065">
              <a:off x="5479230" y="3315964"/>
              <a:ext cx="81361" cy="154276"/>
            </a:xfrm>
            <a:custGeom>
              <a:rect b="b" l="l" r="r" t="t"/>
              <a:pathLst>
                <a:path extrusionOk="0" h="749" w="395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5"/>
            <p:cNvSpPr/>
            <p:nvPr/>
          </p:nvSpPr>
          <p:spPr>
            <a:xfrm rot="-7552065">
              <a:off x="5271649" y="3377220"/>
              <a:ext cx="75799" cy="174050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5"/>
            <p:cNvSpPr/>
            <p:nvPr/>
          </p:nvSpPr>
          <p:spPr>
            <a:xfrm rot="-7552065">
              <a:off x="5063998" y="3498735"/>
              <a:ext cx="50052" cy="123586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5"/>
            <p:cNvSpPr/>
            <p:nvPr/>
          </p:nvSpPr>
          <p:spPr>
            <a:xfrm rot="-7552056">
              <a:off x="4853592" y="3607903"/>
              <a:ext cx="39959" cy="158602"/>
            </a:xfrm>
            <a:custGeom>
              <a:rect b="b" l="l" r="r" t="t"/>
              <a:pathLst>
                <a:path extrusionOk="0" h="770" w="194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0" name="Google Shape;830;p35"/>
          <p:cNvSpPr/>
          <p:nvPr/>
        </p:nvSpPr>
        <p:spPr>
          <a:xfrm>
            <a:off x="690750" y="1240575"/>
            <a:ext cx="7762500" cy="3486300"/>
          </a:xfrm>
          <a:prstGeom prst="roundRect">
            <a:avLst>
              <a:gd fmla="val 5566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35"/>
          <p:cNvSpPr/>
          <p:nvPr/>
        </p:nvSpPr>
        <p:spPr>
          <a:xfrm>
            <a:off x="724450" y="403625"/>
            <a:ext cx="7695300" cy="648300"/>
          </a:xfrm>
          <a:prstGeom prst="roundRect">
            <a:avLst>
              <a:gd fmla="val 23245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35"/>
          <p:cNvSpPr txBox="1"/>
          <p:nvPr>
            <p:ph type="title"/>
          </p:nvPr>
        </p:nvSpPr>
        <p:spPr>
          <a:xfrm>
            <a:off x="1319825" y="1957125"/>
            <a:ext cx="1563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33" name="Google Shape;833;p35"/>
          <p:cNvSpPr txBox="1"/>
          <p:nvPr>
            <p:ph idx="2" type="title"/>
          </p:nvPr>
        </p:nvSpPr>
        <p:spPr>
          <a:xfrm>
            <a:off x="3790499" y="1957125"/>
            <a:ext cx="1563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34" name="Google Shape;834;p35"/>
          <p:cNvSpPr txBox="1"/>
          <p:nvPr>
            <p:ph idx="3" type="title"/>
          </p:nvPr>
        </p:nvSpPr>
        <p:spPr>
          <a:xfrm>
            <a:off x="1319825" y="3638175"/>
            <a:ext cx="1563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35" name="Google Shape;835;p35"/>
          <p:cNvSpPr txBox="1"/>
          <p:nvPr>
            <p:ph idx="4" type="title"/>
          </p:nvPr>
        </p:nvSpPr>
        <p:spPr>
          <a:xfrm>
            <a:off x="3790499" y="3638175"/>
            <a:ext cx="1563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36" name="Google Shape;836;p35"/>
          <p:cNvSpPr txBox="1"/>
          <p:nvPr>
            <p:ph idx="5" type="title"/>
          </p:nvPr>
        </p:nvSpPr>
        <p:spPr>
          <a:xfrm>
            <a:off x="6261174" y="1957125"/>
            <a:ext cx="1563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37" name="Google Shape;837;p35"/>
          <p:cNvSpPr txBox="1"/>
          <p:nvPr>
            <p:ph idx="6" type="title"/>
          </p:nvPr>
        </p:nvSpPr>
        <p:spPr>
          <a:xfrm>
            <a:off x="6261174" y="3638175"/>
            <a:ext cx="1563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38" name="Google Shape;838;p35"/>
          <p:cNvSpPr txBox="1"/>
          <p:nvPr>
            <p:ph idx="7"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839" name="Google Shape;839;p35"/>
          <p:cNvGrpSpPr/>
          <p:nvPr/>
        </p:nvGrpSpPr>
        <p:grpSpPr>
          <a:xfrm>
            <a:off x="990800" y="-5241"/>
            <a:ext cx="325182" cy="807740"/>
            <a:chOff x="2760125" y="-5241"/>
            <a:chExt cx="325182" cy="807740"/>
          </a:xfrm>
        </p:grpSpPr>
        <p:sp>
          <p:nvSpPr>
            <p:cNvPr id="840" name="Google Shape;840;p35"/>
            <p:cNvSpPr/>
            <p:nvPr/>
          </p:nvSpPr>
          <p:spPr>
            <a:xfrm>
              <a:off x="2760125" y="636899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5"/>
            <p:cNvSpPr/>
            <p:nvPr/>
          </p:nvSpPr>
          <p:spPr>
            <a:xfrm rot="-10210584">
              <a:off x="2977713" y="958"/>
              <a:ext cx="90525" cy="207863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5"/>
            <p:cNvSpPr/>
            <p:nvPr/>
          </p:nvSpPr>
          <p:spPr>
            <a:xfrm rot="-10210584">
              <a:off x="2884946" y="297344"/>
              <a:ext cx="59776" cy="147595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5"/>
            <p:cNvSpPr/>
            <p:nvPr/>
          </p:nvSpPr>
          <p:spPr>
            <a:xfrm rot="-10210578">
              <a:off x="2812518" y="564429"/>
              <a:ext cx="47722" cy="189414"/>
            </a:xfrm>
            <a:custGeom>
              <a:rect b="b" l="l" r="r" t="t"/>
              <a:pathLst>
                <a:path extrusionOk="0" h="770" w="194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4" name="Google Shape;844;p35"/>
          <p:cNvGrpSpPr/>
          <p:nvPr/>
        </p:nvGrpSpPr>
        <p:grpSpPr>
          <a:xfrm>
            <a:off x="7730878" y="-44053"/>
            <a:ext cx="346122" cy="846577"/>
            <a:chOff x="6037753" y="-44053"/>
            <a:chExt cx="346122" cy="846577"/>
          </a:xfrm>
        </p:grpSpPr>
        <p:sp>
          <p:nvSpPr>
            <p:cNvPr id="845" name="Google Shape;845;p35"/>
            <p:cNvSpPr/>
            <p:nvPr/>
          </p:nvSpPr>
          <p:spPr>
            <a:xfrm>
              <a:off x="6218275" y="636924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5"/>
            <p:cNvSpPr/>
            <p:nvPr/>
          </p:nvSpPr>
          <p:spPr>
            <a:xfrm flipH="1" rot="10210584">
              <a:off x="6054822" y="-37854"/>
              <a:ext cx="90525" cy="207863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5"/>
            <p:cNvSpPr/>
            <p:nvPr/>
          </p:nvSpPr>
          <p:spPr>
            <a:xfrm flipH="1" rot="10210584">
              <a:off x="6178339" y="258532"/>
              <a:ext cx="59776" cy="147595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5"/>
            <p:cNvSpPr/>
            <p:nvPr/>
          </p:nvSpPr>
          <p:spPr>
            <a:xfrm flipH="1" rot="10210578">
              <a:off x="6262820" y="525617"/>
              <a:ext cx="47722" cy="189414"/>
            </a:xfrm>
            <a:custGeom>
              <a:rect b="b" l="l" r="r" t="t"/>
              <a:pathLst>
                <a:path extrusionOk="0" h="770" w="194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9" name="Google Shape;849;p35"/>
          <p:cNvSpPr txBox="1"/>
          <p:nvPr>
            <p:ph idx="1" type="subTitle"/>
          </p:nvPr>
        </p:nvSpPr>
        <p:spPr>
          <a:xfrm>
            <a:off x="984238" y="4056275"/>
            <a:ext cx="2315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0" name="Google Shape;850;p35"/>
          <p:cNvSpPr txBox="1"/>
          <p:nvPr>
            <p:ph idx="8" type="subTitle"/>
          </p:nvPr>
        </p:nvSpPr>
        <p:spPr>
          <a:xfrm>
            <a:off x="3414463" y="4058150"/>
            <a:ext cx="2315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1" name="Google Shape;851;p35"/>
          <p:cNvSpPr txBox="1"/>
          <p:nvPr>
            <p:ph idx="9" type="subTitle"/>
          </p:nvPr>
        </p:nvSpPr>
        <p:spPr>
          <a:xfrm>
            <a:off x="5844700" y="4056275"/>
            <a:ext cx="2315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2" name="Google Shape;852;p35"/>
          <p:cNvSpPr txBox="1"/>
          <p:nvPr>
            <p:ph idx="13" type="subTitle"/>
          </p:nvPr>
        </p:nvSpPr>
        <p:spPr>
          <a:xfrm>
            <a:off x="5844700" y="2364275"/>
            <a:ext cx="2315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3" name="Google Shape;853;p35"/>
          <p:cNvSpPr txBox="1"/>
          <p:nvPr>
            <p:ph idx="14" type="subTitle"/>
          </p:nvPr>
        </p:nvSpPr>
        <p:spPr>
          <a:xfrm>
            <a:off x="3414463" y="2366150"/>
            <a:ext cx="2315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4" name="Google Shape;854;p35"/>
          <p:cNvSpPr txBox="1"/>
          <p:nvPr>
            <p:ph idx="15" type="subTitle"/>
          </p:nvPr>
        </p:nvSpPr>
        <p:spPr>
          <a:xfrm>
            <a:off x="984238" y="2364275"/>
            <a:ext cx="2315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36"/>
          <p:cNvSpPr/>
          <p:nvPr/>
        </p:nvSpPr>
        <p:spPr>
          <a:xfrm flipH="1" rot="8291990">
            <a:off x="25509" y="3168600"/>
            <a:ext cx="129941" cy="117311"/>
          </a:xfrm>
          <a:custGeom>
            <a:rect b="b" l="l" r="r" t="t"/>
            <a:pathLst>
              <a:path extrusionOk="0" h="576" w="638">
                <a:moveTo>
                  <a:pt x="544" y="1"/>
                </a:moveTo>
                <a:cubicBezTo>
                  <a:pt x="523" y="1"/>
                  <a:pt x="503" y="9"/>
                  <a:pt x="485" y="27"/>
                </a:cubicBezTo>
                <a:cubicBezTo>
                  <a:pt x="340" y="165"/>
                  <a:pt x="188" y="296"/>
                  <a:pt x="35" y="421"/>
                </a:cubicBezTo>
                <a:cubicBezTo>
                  <a:pt x="8" y="442"/>
                  <a:pt x="1" y="469"/>
                  <a:pt x="1" y="490"/>
                </a:cubicBezTo>
                <a:cubicBezTo>
                  <a:pt x="1" y="518"/>
                  <a:pt x="8" y="539"/>
                  <a:pt x="35" y="546"/>
                </a:cubicBezTo>
                <a:cubicBezTo>
                  <a:pt x="51" y="565"/>
                  <a:pt x="74" y="575"/>
                  <a:pt x="98" y="575"/>
                </a:cubicBezTo>
                <a:cubicBezTo>
                  <a:pt x="118" y="575"/>
                  <a:pt x="137" y="568"/>
                  <a:pt x="153" y="552"/>
                </a:cubicBezTo>
                <a:cubicBezTo>
                  <a:pt x="305" y="421"/>
                  <a:pt x="458" y="283"/>
                  <a:pt x="603" y="144"/>
                </a:cubicBezTo>
                <a:cubicBezTo>
                  <a:pt x="637" y="110"/>
                  <a:pt x="637" y="61"/>
                  <a:pt x="603" y="27"/>
                </a:cubicBezTo>
                <a:cubicBezTo>
                  <a:pt x="586" y="9"/>
                  <a:pt x="565" y="1"/>
                  <a:pt x="54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36"/>
          <p:cNvSpPr/>
          <p:nvPr/>
        </p:nvSpPr>
        <p:spPr>
          <a:xfrm flipH="1" rot="8291990">
            <a:off x="288090" y="3190539"/>
            <a:ext cx="97354" cy="101835"/>
          </a:xfrm>
          <a:custGeom>
            <a:rect b="b" l="l" r="r" t="t"/>
            <a:pathLst>
              <a:path extrusionOk="0" h="500" w="478">
                <a:moveTo>
                  <a:pt x="376" y="0"/>
                </a:moveTo>
                <a:cubicBezTo>
                  <a:pt x="354" y="0"/>
                  <a:pt x="331" y="11"/>
                  <a:pt x="311" y="30"/>
                </a:cubicBezTo>
                <a:cubicBezTo>
                  <a:pt x="215" y="134"/>
                  <a:pt x="118" y="244"/>
                  <a:pt x="28" y="355"/>
                </a:cubicBezTo>
                <a:cubicBezTo>
                  <a:pt x="7" y="369"/>
                  <a:pt x="0" y="397"/>
                  <a:pt x="0" y="411"/>
                </a:cubicBezTo>
                <a:cubicBezTo>
                  <a:pt x="0" y="438"/>
                  <a:pt x="7" y="459"/>
                  <a:pt x="35" y="480"/>
                </a:cubicBezTo>
                <a:cubicBezTo>
                  <a:pt x="51" y="493"/>
                  <a:pt x="70" y="500"/>
                  <a:pt x="90" y="500"/>
                </a:cubicBezTo>
                <a:cubicBezTo>
                  <a:pt x="112" y="500"/>
                  <a:pt x="134" y="491"/>
                  <a:pt x="152" y="473"/>
                </a:cubicBezTo>
                <a:cubicBezTo>
                  <a:pt x="249" y="369"/>
                  <a:pt x="346" y="258"/>
                  <a:pt x="443" y="141"/>
                </a:cubicBezTo>
                <a:cubicBezTo>
                  <a:pt x="478" y="106"/>
                  <a:pt x="464" y="58"/>
                  <a:pt x="429" y="23"/>
                </a:cubicBezTo>
                <a:cubicBezTo>
                  <a:pt x="414" y="7"/>
                  <a:pt x="395" y="0"/>
                  <a:pt x="37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36"/>
          <p:cNvSpPr/>
          <p:nvPr/>
        </p:nvSpPr>
        <p:spPr>
          <a:xfrm flipH="1" rot="8291990">
            <a:off x="510784" y="3210264"/>
            <a:ext cx="118535" cy="150919"/>
          </a:xfrm>
          <a:custGeom>
            <a:rect b="b" l="l" r="r" t="t"/>
            <a:pathLst>
              <a:path extrusionOk="0" h="741" w="582">
                <a:moveTo>
                  <a:pt x="473" y="0"/>
                </a:moveTo>
                <a:cubicBezTo>
                  <a:pt x="446" y="0"/>
                  <a:pt x="421" y="13"/>
                  <a:pt x="409" y="38"/>
                </a:cubicBezTo>
                <a:cubicBezTo>
                  <a:pt x="284" y="232"/>
                  <a:pt x="153" y="418"/>
                  <a:pt x="14" y="605"/>
                </a:cubicBezTo>
                <a:cubicBezTo>
                  <a:pt x="7" y="619"/>
                  <a:pt x="1" y="640"/>
                  <a:pt x="1" y="654"/>
                </a:cubicBezTo>
                <a:cubicBezTo>
                  <a:pt x="1" y="688"/>
                  <a:pt x="14" y="716"/>
                  <a:pt x="35" y="723"/>
                </a:cubicBezTo>
                <a:cubicBezTo>
                  <a:pt x="50" y="735"/>
                  <a:pt x="69" y="740"/>
                  <a:pt x="88" y="740"/>
                </a:cubicBezTo>
                <a:cubicBezTo>
                  <a:pt x="114" y="740"/>
                  <a:pt x="141" y="729"/>
                  <a:pt x="153" y="709"/>
                </a:cubicBezTo>
                <a:cubicBezTo>
                  <a:pt x="291" y="522"/>
                  <a:pt x="423" y="335"/>
                  <a:pt x="554" y="135"/>
                </a:cubicBezTo>
                <a:cubicBezTo>
                  <a:pt x="582" y="93"/>
                  <a:pt x="568" y="38"/>
                  <a:pt x="526" y="17"/>
                </a:cubicBezTo>
                <a:cubicBezTo>
                  <a:pt x="510" y="6"/>
                  <a:pt x="491" y="0"/>
                  <a:pt x="4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36"/>
          <p:cNvSpPr/>
          <p:nvPr/>
        </p:nvSpPr>
        <p:spPr>
          <a:xfrm flipH="1" rot="8291990">
            <a:off x="2226149" y="5012858"/>
            <a:ext cx="67822" cy="118533"/>
          </a:xfrm>
          <a:custGeom>
            <a:rect b="b" l="l" r="r" t="t"/>
            <a:pathLst>
              <a:path extrusionOk="0" h="582" w="333">
                <a:moveTo>
                  <a:pt x="93" y="0"/>
                </a:moveTo>
                <a:cubicBezTo>
                  <a:pt x="83" y="0"/>
                  <a:pt x="72" y="2"/>
                  <a:pt x="62" y="7"/>
                </a:cubicBezTo>
                <a:cubicBezTo>
                  <a:pt x="28" y="14"/>
                  <a:pt x="0" y="49"/>
                  <a:pt x="0" y="83"/>
                </a:cubicBezTo>
                <a:cubicBezTo>
                  <a:pt x="0" y="90"/>
                  <a:pt x="0" y="104"/>
                  <a:pt x="14" y="118"/>
                </a:cubicBezTo>
                <a:cubicBezTo>
                  <a:pt x="56" y="249"/>
                  <a:pt x="104" y="388"/>
                  <a:pt x="152" y="526"/>
                </a:cubicBezTo>
                <a:cubicBezTo>
                  <a:pt x="163" y="558"/>
                  <a:pt x="198" y="582"/>
                  <a:pt x="232" y="582"/>
                </a:cubicBezTo>
                <a:cubicBezTo>
                  <a:pt x="243" y="582"/>
                  <a:pt x="253" y="580"/>
                  <a:pt x="263" y="575"/>
                </a:cubicBezTo>
                <a:cubicBezTo>
                  <a:pt x="305" y="561"/>
                  <a:pt x="332" y="505"/>
                  <a:pt x="312" y="464"/>
                </a:cubicBezTo>
                <a:cubicBezTo>
                  <a:pt x="270" y="332"/>
                  <a:pt x="222" y="194"/>
                  <a:pt x="173" y="56"/>
                </a:cubicBezTo>
                <a:cubicBezTo>
                  <a:pt x="163" y="24"/>
                  <a:pt x="128" y="0"/>
                  <a:pt x="9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36"/>
          <p:cNvSpPr/>
          <p:nvPr/>
        </p:nvSpPr>
        <p:spPr>
          <a:xfrm flipH="1" rot="8291990">
            <a:off x="732349" y="3275516"/>
            <a:ext cx="97354" cy="143383"/>
          </a:xfrm>
          <a:custGeom>
            <a:rect b="b" l="l" r="r" t="t"/>
            <a:pathLst>
              <a:path extrusionOk="0" h="704" w="478">
                <a:moveTo>
                  <a:pt x="375" y="0"/>
                </a:moveTo>
                <a:cubicBezTo>
                  <a:pt x="347" y="0"/>
                  <a:pt x="318" y="17"/>
                  <a:pt x="305" y="49"/>
                </a:cubicBezTo>
                <a:cubicBezTo>
                  <a:pt x="208" y="229"/>
                  <a:pt x="111" y="402"/>
                  <a:pt x="7" y="575"/>
                </a:cubicBezTo>
                <a:cubicBezTo>
                  <a:pt x="0" y="589"/>
                  <a:pt x="0" y="603"/>
                  <a:pt x="0" y="617"/>
                </a:cubicBezTo>
                <a:cubicBezTo>
                  <a:pt x="0" y="651"/>
                  <a:pt x="14" y="679"/>
                  <a:pt x="35" y="693"/>
                </a:cubicBezTo>
                <a:cubicBezTo>
                  <a:pt x="49" y="700"/>
                  <a:pt x="65" y="704"/>
                  <a:pt x="81" y="704"/>
                </a:cubicBezTo>
                <a:cubicBezTo>
                  <a:pt x="111" y="704"/>
                  <a:pt x="139" y="690"/>
                  <a:pt x="153" y="658"/>
                </a:cubicBezTo>
                <a:cubicBezTo>
                  <a:pt x="256" y="485"/>
                  <a:pt x="353" y="305"/>
                  <a:pt x="450" y="125"/>
                </a:cubicBezTo>
                <a:cubicBezTo>
                  <a:pt x="478" y="91"/>
                  <a:pt x="457" y="35"/>
                  <a:pt x="416" y="14"/>
                </a:cubicBezTo>
                <a:cubicBezTo>
                  <a:pt x="404" y="5"/>
                  <a:pt x="389" y="0"/>
                  <a:pt x="37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36"/>
          <p:cNvSpPr/>
          <p:nvPr/>
        </p:nvSpPr>
        <p:spPr>
          <a:xfrm flipH="1" rot="8291990">
            <a:off x="2124558" y="4768522"/>
            <a:ext cx="79227" cy="151937"/>
          </a:xfrm>
          <a:custGeom>
            <a:rect b="b" l="l" r="r" t="t"/>
            <a:pathLst>
              <a:path extrusionOk="0" h="746" w="389">
                <a:moveTo>
                  <a:pt x="93" y="1"/>
                </a:moveTo>
                <a:cubicBezTo>
                  <a:pt x="83" y="1"/>
                  <a:pt x="73" y="3"/>
                  <a:pt x="63" y="8"/>
                </a:cubicBezTo>
                <a:cubicBezTo>
                  <a:pt x="29" y="15"/>
                  <a:pt x="1" y="49"/>
                  <a:pt x="1" y="84"/>
                </a:cubicBezTo>
                <a:cubicBezTo>
                  <a:pt x="1" y="91"/>
                  <a:pt x="1" y="98"/>
                  <a:pt x="8" y="119"/>
                </a:cubicBezTo>
                <a:cubicBezTo>
                  <a:pt x="77" y="305"/>
                  <a:pt x="146" y="499"/>
                  <a:pt x="209" y="686"/>
                </a:cubicBezTo>
                <a:cubicBezTo>
                  <a:pt x="220" y="725"/>
                  <a:pt x="257" y="746"/>
                  <a:pt x="293" y="746"/>
                </a:cubicBezTo>
                <a:cubicBezTo>
                  <a:pt x="302" y="746"/>
                  <a:pt x="311" y="744"/>
                  <a:pt x="319" y="741"/>
                </a:cubicBezTo>
                <a:cubicBezTo>
                  <a:pt x="361" y="721"/>
                  <a:pt x="388" y="672"/>
                  <a:pt x="375" y="631"/>
                </a:cubicBezTo>
                <a:cubicBezTo>
                  <a:pt x="305" y="437"/>
                  <a:pt x="243" y="250"/>
                  <a:pt x="174" y="56"/>
                </a:cubicBezTo>
                <a:cubicBezTo>
                  <a:pt x="158" y="25"/>
                  <a:pt x="126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36"/>
          <p:cNvSpPr/>
          <p:nvPr/>
        </p:nvSpPr>
        <p:spPr>
          <a:xfrm flipH="1" rot="8291990">
            <a:off x="2035182" y="4559383"/>
            <a:ext cx="81875" cy="170061"/>
          </a:xfrm>
          <a:custGeom>
            <a:rect b="b" l="l" r="r" t="t"/>
            <a:pathLst>
              <a:path extrusionOk="0" h="835" w="402">
                <a:moveTo>
                  <a:pt x="93" y="1"/>
                </a:moveTo>
                <a:cubicBezTo>
                  <a:pt x="83" y="1"/>
                  <a:pt x="72" y="3"/>
                  <a:pt x="62" y="8"/>
                </a:cubicBezTo>
                <a:cubicBezTo>
                  <a:pt x="28" y="22"/>
                  <a:pt x="0" y="56"/>
                  <a:pt x="0" y="91"/>
                </a:cubicBezTo>
                <a:lnTo>
                  <a:pt x="0" y="111"/>
                </a:lnTo>
                <a:cubicBezTo>
                  <a:pt x="83" y="347"/>
                  <a:pt x="152" y="561"/>
                  <a:pt x="208" y="769"/>
                </a:cubicBezTo>
                <a:cubicBezTo>
                  <a:pt x="225" y="809"/>
                  <a:pt x="261" y="835"/>
                  <a:pt x="300" y="835"/>
                </a:cubicBezTo>
                <a:cubicBezTo>
                  <a:pt x="309" y="835"/>
                  <a:pt x="317" y="834"/>
                  <a:pt x="325" y="831"/>
                </a:cubicBezTo>
                <a:cubicBezTo>
                  <a:pt x="374" y="810"/>
                  <a:pt x="402" y="762"/>
                  <a:pt x="381" y="714"/>
                </a:cubicBezTo>
                <a:cubicBezTo>
                  <a:pt x="325" y="520"/>
                  <a:pt x="256" y="298"/>
                  <a:pt x="173" y="56"/>
                </a:cubicBezTo>
                <a:cubicBezTo>
                  <a:pt x="163" y="24"/>
                  <a:pt x="128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36"/>
          <p:cNvSpPr/>
          <p:nvPr/>
        </p:nvSpPr>
        <p:spPr>
          <a:xfrm flipH="1" rot="8291990">
            <a:off x="972468" y="3382157"/>
            <a:ext cx="72099" cy="117516"/>
          </a:xfrm>
          <a:custGeom>
            <a:rect b="b" l="l" r="r" t="t"/>
            <a:pathLst>
              <a:path extrusionOk="0" h="577" w="354">
                <a:moveTo>
                  <a:pt x="254" y="0"/>
                </a:moveTo>
                <a:cubicBezTo>
                  <a:pt x="219" y="0"/>
                  <a:pt x="184" y="24"/>
                  <a:pt x="174" y="56"/>
                </a:cubicBezTo>
                <a:cubicBezTo>
                  <a:pt x="118" y="194"/>
                  <a:pt x="70" y="326"/>
                  <a:pt x="7" y="457"/>
                </a:cubicBezTo>
                <a:cubicBezTo>
                  <a:pt x="1" y="464"/>
                  <a:pt x="1" y="485"/>
                  <a:pt x="1" y="492"/>
                </a:cubicBezTo>
                <a:cubicBezTo>
                  <a:pt x="1" y="519"/>
                  <a:pt x="28" y="554"/>
                  <a:pt x="63" y="568"/>
                </a:cubicBezTo>
                <a:cubicBezTo>
                  <a:pt x="74" y="573"/>
                  <a:pt x="86" y="576"/>
                  <a:pt x="97" y="576"/>
                </a:cubicBezTo>
                <a:cubicBezTo>
                  <a:pt x="128" y="576"/>
                  <a:pt x="158" y="557"/>
                  <a:pt x="174" y="526"/>
                </a:cubicBezTo>
                <a:cubicBezTo>
                  <a:pt x="236" y="388"/>
                  <a:pt x="284" y="256"/>
                  <a:pt x="340" y="118"/>
                </a:cubicBezTo>
                <a:cubicBezTo>
                  <a:pt x="354" y="77"/>
                  <a:pt x="326" y="21"/>
                  <a:pt x="284" y="7"/>
                </a:cubicBezTo>
                <a:cubicBezTo>
                  <a:pt x="275" y="2"/>
                  <a:pt x="264" y="0"/>
                  <a:pt x="25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36"/>
          <p:cNvSpPr/>
          <p:nvPr/>
        </p:nvSpPr>
        <p:spPr>
          <a:xfrm flipH="1" rot="8291990">
            <a:off x="1945788" y="4368105"/>
            <a:ext cx="58046" cy="120977"/>
          </a:xfrm>
          <a:custGeom>
            <a:rect b="b" l="l" r="r" t="t"/>
            <a:pathLst>
              <a:path extrusionOk="0" h="594" w="285">
                <a:moveTo>
                  <a:pt x="82" y="1"/>
                </a:moveTo>
                <a:cubicBezTo>
                  <a:pt x="73" y="1"/>
                  <a:pt x="65" y="2"/>
                  <a:pt x="56" y="4"/>
                </a:cubicBezTo>
                <a:cubicBezTo>
                  <a:pt x="21" y="18"/>
                  <a:pt x="1" y="53"/>
                  <a:pt x="1" y="87"/>
                </a:cubicBezTo>
                <a:lnTo>
                  <a:pt x="1" y="115"/>
                </a:lnTo>
                <a:cubicBezTo>
                  <a:pt x="42" y="254"/>
                  <a:pt x="77" y="392"/>
                  <a:pt x="111" y="530"/>
                </a:cubicBezTo>
                <a:cubicBezTo>
                  <a:pt x="118" y="568"/>
                  <a:pt x="163" y="594"/>
                  <a:pt x="202" y="594"/>
                </a:cubicBezTo>
                <a:cubicBezTo>
                  <a:pt x="206" y="594"/>
                  <a:pt x="211" y="593"/>
                  <a:pt x="215" y="593"/>
                </a:cubicBezTo>
                <a:cubicBezTo>
                  <a:pt x="257" y="579"/>
                  <a:pt x="284" y="530"/>
                  <a:pt x="277" y="489"/>
                </a:cubicBezTo>
                <a:cubicBezTo>
                  <a:pt x="243" y="337"/>
                  <a:pt x="208" y="198"/>
                  <a:pt x="160" y="60"/>
                </a:cubicBezTo>
                <a:cubicBezTo>
                  <a:pt x="154" y="26"/>
                  <a:pt x="120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36"/>
          <p:cNvSpPr/>
          <p:nvPr/>
        </p:nvSpPr>
        <p:spPr>
          <a:xfrm flipH="1" rot="8291990">
            <a:off x="1178760" y="3471372"/>
            <a:ext cx="74950" cy="170878"/>
          </a:xfrm>
          <a:custGeom>
            <a:rect b="b" l="l" r="r" t="t"/>
            <a:pathLst>
              <a:path extrusionOk="0" h="839" w="368">
                <a:moveTo>
                  <a:pt x="271" y="0"/>
                </a:moveTo>
                <a:cubicBezTo>
                  <a:pt x="234" y="0"/>
                  <a:pt x="193" y="31"/>
                  <a:pt x="187" y="66"/>
                </a:cubicBezTo>
                <a:cubicBezTo>
                  <a:pt x="125" y="280"/>
                  <a:pt x="69" y="509"/>
                  <a:pt x="0" y="723"/>
                </a:cubicBezTo>
                <a:lnTo>
                  <a:pt x="0" y="751"/>
                </a:lnTo>
                <a:cubicBezTo>
                  <a:pt x="0" y="792"/>
                  <a:pt x="14" y="827"/>
                  <a:pt x="49" y="834"/>
                </a:cubicBezTo>
                <a:cubicBezTo>
                  <a:pt x="60" y="837"/>
                  <a:pt x="71" y="838"/>
                  <a:pt x="81" y="838"/>
                </a:cubicBezTo>
                <a:cubicBezTo>
                  <a:pt x="120" y="838"/>
                  <a:pt x="148" y="818"/>
                  <a:pt x="159" y="786"/>
                </a:cubicBezTo>
                <a:cubicBezTo>
                  <a:pt x="229" y="557"/>
                  <a:pt x="298" y="336"/>
                  <a:pt x="353" y="107"/>
                </a:cubicBezTo>
                <a:cubicBezTo>
                  <a:pt x="367" y="66"/>
                  <a:pt x="332" y="10"/>
                  <a:pt x="291" y="4"/>
                </a:cubicBezTo>
                <a:cubicBezTo>
                  <a:pt x="285" y="1"/>
                  <a:pt x="278" y="0"/>
                  <a:pt x="27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36"/>
          <p:cNvSpPr/>
          <p:nvPr/>
        </p:nvSpPr>
        <p:spPr>
          <a:xfrm flipH="1" rot="8291990">
            <a:off x="1825915" y="4135714"/>
            <a:ext cx="60897" cy="155807"/>
          </a:xfrm>
          <a:custGeom>
            <a:rect b="b" l="l" r="r" t="t"/>
            <a:pathLst>
              <a:path extrusionOk="0" h="765" w="299">
                <a:moveTo>
                  <a:pt x="85" y="1"/>
                </a:moveTo>
                <a:cubicBezTo>
                  <a:pt x="80" y="1"/>
                  <a:pt x="75" y="1"/>
                  <a:pt x="70" y="2"/>
                </a:cubicBezTo>
                <a:cubicBezTo>
                  <a:pt x="28" y="9"/>
                  <a:pt x="1" y="43"/>
                  <a:pt x="1" y="92"/>
                </a:cubicBezTo>
                <a:cubicBezTo>
                  <a:pt x="1" y="99"/>
                  <a:pt x="1" y="99"/>
                  <a:pt x="14" y="106"/>
                </a:cubicBezTo>
                <a:cubicBezTo>
                  <a:pt x="56" y="306"/>
                  <a:pt x="91" y="507"/>
                  <a:pt x="125" y="694"/>
                </a:cubicBezTo>
                <a:cubicBezTo>
                  <a:pt x="125" y="732"/>
                  <a:pt x="166" y="764"/>
                  <a:pt x="210" y="764"/>
                </a:cubicBezTo>
                <a:cubicBezTo>
                  <a:pt x="214" y="764"/>
                  <a:pt x="218" y="764"/>
                  <a:pt x="222" y="763"/>
                </a:cubicBezTo>
                <a:cubicBezTo>
                  <a:pt x="264" y="763"/>
                  <a:pt x="298" y="715"/>
                  <a:pt x="291" y="666"/>
                </a:cubicBezTo>
                <a:cubicBezTo>
                  <a:pt x="257" y="479"/>
                  <a:pt x="222" y="272"/>
                  <a:pt x="174" y="71"/>
                </a:cubicBezTo>
                <a:cubicBezTo>
                  <a:pt x="167" y="28"/>
                  <a:pt x="128" y="1"/>
                  <a:pt x="8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36"/>
          <p:cNvSpPr/>
          <p:nvPr/>
        </p:nvSpPr>
        <p:spPr>
          <a:xfrm flipH="1" rot="8291990">
            <a:off x="1365511" y="3606163"/>
            <a:ext cx="56416" cy="156825"/>
          </a:xfrm>
          <a:custGeom>
            <a:rect b="b" l="l" r="r" t="t"/>
            <a:pathLst>
              <a:path extrusionOk="0" h="770" w="277">
                <a:moveTo>
                  <a:pt x="194" y="0"/>
                </a:moveTo>
                <a:cubicBezTo>
                  <a:pt x="152" y="0"/>
                  <a:pt x="111" y="35"/>
                  <a:pt x="104" y="76"/>
                </a:cubicBezTo>
                <a:cubicBezTo>
                  <a:pt x="69" y="263"/>
                  <a:pt x="42" y="464"/>
                  <a:pt x="0" y="665"/>
                </a:cubicBezTo>
                <a:lnTo>
                  <a:pt x="0" y="678"/>
                </a:lnTo>
                <a:cubicBezTo>
                  <a:pt x="0" y="713"/>
                  <a:pt x="35" y="748"/>
                  <a:pt x="69" y="768"/>
                </a:cubicBezTo>
                <a:cubicBezTo>
                  <a:pt x="73" y="769"/>
                  <a:pt x="78" y="769"/>
                  <a:pt x="82" y="769"/>
                </a:cubicBezTo>
                <a:cubicBezTo>
                  <a:pt x="125" y="769"/>
                  <a:pt x="160" y="737"/>
                  <a:pt x="173" y="699"/>
                </a:cubicBezTo>
                <a:cubicBezTo>
                  <a:pt x="215" y="499"/>
                  <a:pt x="249" y="291"/>
                  <a:pt x="277" y="90"/>
                </a:cubicBezTo>
                <a:cubicBezTo>
                  <a:pt x="277" y="49"/>
                  <a:pt x="242" y="7"/>
                  <a:pt x="19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36"/>
          <p:cNvSpPr/>
          <p:nvPr/>
        </p:nvSpPr>
        <p:spPr>
          <a:xfrm flipH="1" rot="8291990">
            <a:off x="1706973" y="3944056"/>
            <a:ext cx="46844" cy="176988"/>
          </a:xfrm>
          <a:custGeom>
            <a:rect b="b" l="l" r="r" t="t"/>
            <a:pathLst>
              <a:path extrusionOk="0" h="869" w="230">
                <a:moveTo>
                  <a:pt x="98" y="0"/>
                </a:moveTo>
                <a:cubicBezTo>
                  <a:pt x="91" y="0"/>
                  <a:pt x="84" y="1"/>
                  <a:pt x="77" y="3"/>
                </a:cubicBezTo>
                <a:cubicBezTo>
                  <a:pt x="35" y="10"/>
                  <a:pt x="1" y="45"/>
                  <a:pt x="1" y="86"/>
                </a:cubicBezTo>
                <a:lnTo>
                  <a:pt x="1" y="93"/>
                </a:lnTo>
                <a:cubicBezTo>
                  <a:pt x="8" y="218"/>
                  <a:pt x="28" y="349"/>
                  <a:pt x="35" y="467"/>
                </a:cubicBezTo>
                <a:cubicBezTo>
                  <a:pt x="42" y="571"/>
                  <a:pt x="42" y="674"/>
                  <a:pt x="56" y="778"/>
                </a:cubicBezTo>
                <a:cubicBezTo>
                  <a:pt x="56" y="834"/>
                  <a:pt x="91" y="868"/>
                  <a:pt x="139" y="868"/>
                </a:cubicBezTo>
                <a:cubicBezTo>
                  <a:pt x="195" y="868"/>
                  <a:pt x="229" y="820"/>
                  <a:pt x="229" y="778"/>
                </a:cubicBezTo>
                <a:cubicBezTo>
                  <a:pt x="229" y="674"/>
                  <a:pt x="215" y="564"/>
                  <a:pt x="208" y="460"/>
                </a:cubicBezTo>
                <a:cubicBezTo>
                  <a:pt x="201" y="328"/>
                  <a:pt x="195" y="211"/>
                  <a:pt x="174" y="79"/>
                </a:cubicBezTo>
                <a:cubicBezTo>
                  <a:pt x="168" y="32"/>
                  <a:pt x="137" y="0"/>
                  <a:pt x="9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36"/>
          <p:cNvSpPr/>
          <p:nvPr/>
        </p:nvSpPr>
        <p:spPr>
          <a:xfrm flipH="1" rot="8291990">
            <a:off x="1558845" y="3790444"/>
            <a:ext cx="38086" cy="121998"/>
          </a:xfrm>
          <a:custGeom>
            <a:rect b="b" l="l" r="r" t="t"/>
            <a:pathLst>
              <a:path extrusionOk="0" h="599" w="187">
                <a:moveTo>
                  <a:pt x="104" y="0"/>
                </a:moveTo>
                <a:cubicBezTo>
                  <a:pt x="55" y="0"/>
                  <a:pt x="14" y="35"/>
                  <a:pt x="14" y="90"/>
                </a:cubicBezTo>
                <a:cubicBezTo>
                  <a:pt x="14" y="229"/>
                  <a:pt x="7" y="374"/>
                  <a:pt x="0" y="519"/>
                </a:cubicBezTo>
                <a:cubicBezTo>
                  <a:pt x="0" y="556"/>
                  <a:pt x="27" y="598"/>
                  <a:pt x="62" y="598"/>
                </a:cubicBezTo>
                <a:cubicBezTo>
                  <a:pt x="66" y="598"/>
                  <a:pt x="71" y="597"/>
                  <a:pt x="76" y="595"/>
                </a:cubicBezTo>
                <a:cubicBezTo>
                  <a:pt x="83" y="597"/>
                  <a:pt x="91" y="598"/>
                  <a:pt x="98" y="598"/>
                </a:cubicBezTo>
                <a:cubicBezTo>
                  <a:pt x="138" y="598"/>
                  <a:pt x="173" y="566"/>
                  <a:pt x="173" y="519"/>
                </a:cubicBezTo>
                <a:cubicBezTo>
                  <a:pt x="180" y="381"/>
                  <a:pt x="187" y="236"/>
                  <a:pt x="187" y="90"/>
                </a:cubicBezTo>
                <a:cubicBezTo>
                  <a:pt x="187" y="42"/>
                  <a:pt x="145" y="0"/>
                  <a:pt x="10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0" name="Google Shape;870;p36"/>
          <p:cNvGrpSpPr/>
          <p:nvPr/>
        </p:nvGrpSpPr>
        <p:grpSpPr>
          <a:xfrm flipH="1">
            <a:off x="7087661" y="4271062"/>
            <a:ext cx="2892997" cy="1319713"/>
            <a:chOff x="3967525" y="3427700"/>
            <a:chExt cx="529950" cy="241750"/>
          </a:xfrm>
        </p:grpSpPr>
        <p:sp>
          <p:nvSpPr>
            <p:cNvPr id="871" name="Google Shape;871;p36"/>
            <p:cNvSpPr/>
            <p:nvPr/>
          </p:nvSpPr>
          <p:spPr>
            <a:xfrm>
              <a:off x="3967525" y="3427700"/>
              <a:ext cx="529950" cy="240000"/>
            </a:xfrm>
            <a:custGeom>
              <a:rect b="b" l="l" r="r" t="t"/>
              <a:pathLst>
                <a:path extrusionOk="0" h="9600" w="21198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3967850" y="3452100"/>
              <a:ext cx="509025" cy="217350"/>
            </a:xfrm>
            <a:custGeom>
              <a:rect b="b" l="l" r="r" t="t"/>
              <a:pathLst>
                <a:path extrusionOk="0" h="8694" w="20361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3" name="Google Shape;873;p36"/>
          <p:cNvSpPr/>
          <p:nvPr/>
        </p:nvSpPr>
        <p:spPr>
          <a:xfrm>
            <a:off x="983950" y="1557301"/>
            <a:ext cx="3417900" cy="2918700"/>
          </a:xfrm>
          <a:prstGeom prst="roundRect">
            <a:avLst>
              <a:gd fmla="val 5566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36"/>
          <p:cNvSpPr txBox="1"/>
          <p:nvPr>
            <p:ph idx="1" type="subTitle"/>
          </p:nvPr>
        </p:nvSpPr>
        <p:spPr>
          <a:xfrm>
            <a:off x="1732450" y="2304374"/>
            <a:ext cx="19251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>
                <a:solidFill>
                  <a:schemeClr val="accent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75" name="Google Shape;875;p36"/>
          <p:cNvSpPr txBox="1"/>
          <p:nvPr>
            <p:ph idx="2" type="subTitle"/>
          </p:nvPr>
        </p:nvSpPr>
        <p:spPr>
          <a:xfrm>
            <a:off x="1241200" y="2815215"/>
            <a:ext cx="2907600" cy="101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6" name="Google Shape;876;p36"/>
          <p:cNvSpPr txBox="1"/>
          <p:nvPr>
            <p:ph type="title"/>
          </p:nvPr>
        </p:nvSpPr>
        <p:spPr>
          <a:xfrm>
            <a:off x="1695225" y="368825"/>
            <a:ext cx="57537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877" name="Google Shape;877;p36"/>
          <p:cNvGrpSpPr/>
          <p:nvPr/>
        </p:nvGrpSpPr>
        <p:grpSpPr>
          <a:xfrm>
            <a:off x="-929705" y="901863"/>
            <a:ext cx="1783653" cy="807744"/>
            <a:chOff x="3967525" y="3427700"/>
            <a:chExt cx="529950" cy="240000"/>
          </a:xfrm>
        </p:grpSpPr>
        <p:sp>
          <p:nvSpPr>
            <p:cNvPr id="878" name="Google Shape;878;p36"/>
            <p:cNvSpPr/>
            <p:nvPr/>
          </p:nvSpPr>
          <p:spPr>
            <a:xfrm>
              <a:off x="3967525" y="3427700"/>
              <a:ext cx="529950" cy="240000"/>
            </a:xfrm>
            <a:custGeom>
              <a:rect b="b" l="l" r="r" t="t"/>
              <a:pathLst>
                <a:path extrusionOk="0" h="9600" w="21198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3967850" y="3447744"/>
              <a:ext cx="509025" cy="217350"/>
            </a:xfrm>
            <a:custGeom>
              <a:rect b="b" l="l" r="r" t="t"/>
              <a:pathLst>
                <a:path extrusionOk="0" h="8694" w="20361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0" name="Google Shape;880;p36"/>
          <p:cNvSpPr/>
          <p:nvPr/>
        </p:nvSpPr>
        <p:spPr>
          <a:xfrm>
            <a:off x="724450" y="403625"/>
            <a:ext cx="7695300" cy="648300"/>
          </a:xfrm>
          <a:prstGeom prst="roundRect">
            <a:avLst>
              <a:gd fmla="val 23245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1" name="Google Shape;881;p36"/>
          <p:cNvGrpSpPr/>
          <p:nvPr/>
        </p:nvGrpSpPr>
        <p:grpSpPr>
          <a:xfrm>
            <a:off x="7730878" y="-44053"/>
            <a:ext cx="346122" cy="846577"/>
            <a:chOff x="6037753" y="-44053"/>
            <a:chExt cx="346122" cy="846577"/>
          </a:xfrm>
        </p:grpSpPr>
        <p:sp>
          <p:nvSpPr>
            <p:cNvPr id="882" name="Google Shape;882;p36"/>
            <p:cNvSpPr/>
            <p:nvPr/>
          </p:nvSpPr>
          <p:spPr>
            <a:xfrm>
              <a:off x="6218275" y="636924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6"/>
            <p:cNvSpPr/>
            <p:nvPr/>
          </p:nvSpPr>
          <p:spPr>
            <a:xfrm flipH="1" rot="10210584">
              <a:off x="6054822" y="-37854"/>
              <a:ext cx="90525" cy="207863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6"/>
            <p:cNvSpPr/>
            <p:nvPr/>
          </p:nvSpPr>
          <p:spPr>
            <a:xfrm flipH="1" rot="10210584">
              <a:off x="6178339" y="258532"/>
              <a:ext cx="59776" cy="147595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6"/>
            <p:cNvSpPr/>
            <p:nvPr/>
          </p:nvSpPr>
          <p:spPr>
            <a:xfrm flipH="1" rot="10210578">
              <a:off x="6262820" y="525617"/>
              <a:ext cx="47722" cy="189414"/>
            </a:xfrm>
            <a:custGeom>
              <a:rect b="b" l="l" r="r" t="t"/>
              <a:pathLst>
                <a:path extrusionOk="0" h="770" w="194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6" name="Google Shape;886;p36"/>
          <p:cNvGrpSpPr/>
          <p:nvPr/>
        </p:nvGrpSpPr>
        <p:grpSpPr>
          <a:xfrm>
            <a:off x="990800" y="-5241"/>
            <a:ext cx="325182" cy="807740"/>
            <a:chOff x="2760125" y="-5241"/>
            <a:chExt cx="325182" cy="807740"/>
          </a:xfrm>
        </p:grpSpPr>
        <p:sp>
          <p:nvSpPr>
            <p:cNvPr id="887" name="Google Shape;887;p36"/>
            <p:cNvSpPr/>
            <p:nvPr/>
          </p:nvSpPr>
          <p:spPr>
            <a:xfrm>
              <a:off x="2760125" y="636899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6"/>
            <p:cNvSpPr/>
            <p:nvPr/>
          </p:nvSpPr>
          <p:spPr>
            <a:xfrm rot="-10210584">
              <a:off x="2977713" y="958"/>
              <a:ext cx="90525" cy="207863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6"/>
            <p:cNvSpPr/>
            <p:nvPr/>
          </p:nvSpPr>
          <p:spPr>
            <a:xfrm rot="-10210584">
              <a:off x="2884946" y="297344"/>
              <a:ext cx="59776" cy="147595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6"/>
            <p:cNvSpPr/>
            <p:nvPr/>
          </p:nvSpPr>
          <p:spPr>
            <a:xfrm rot="-10210578">
              <a:off x="2812518" y="564429"/>
              <a:ext cx="47722" cy="189414"/>
            </a:xfrm>
            <a:custGeom>
              <a:rect b="b" l="l" r="r" t="t"/>
              <a:pathLst>
                <a:path extrusionOk="0" h="770" w="194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1" name="Google Shape;891;p36"/>
          <p:cNvSpPr/>
          <p:nvPr/>
        </p:nvSpPr>
        <p:spPr>
          <a:xfrm flipH="1" rot="-5222478">
            <a:off x="7568045" y="2118878"/>
            <a:ext cx="79226" cy="151935"/>
          </a:xfrm>
          <a:custGeom>
            <a:rect b="b" l="l" r="r" t="t"/>
            <a:pathLst>
              <a:path extrusionOk="0" h="746" w="389">
                <a:moveTo>
                  <a:pt x="93" y="1"/>
                </a:moveTo>
                <a:cubicBezTo>
                  <a:pt x="83" y="1"/>
                  <a:pt x="73" y="3"/>
                  <a:pt x="63" y="8"/>
                </a:cubicBezTo>
                <a:cubicBezTo>
                  <a:pt x="29" y="15"/>
                  <a:pt x="1" y="49"/>
                  <a:pt x="1" y="84"/>
                </a:cubicBezTo>
                <a:cubicBezTo>
                  <a:pt x="1" y="91"/>
                  <a:pt x="1" y="98"/>
                  <a:pt x="8" y="119"/>
                </a:cubicBezTo>
                <a:cubicBezTo>
                  <a:pt x="77" y="305"/>
                  <a:pt x="146" y="499"/>
                  <a:pt x="209" y="686"/>
                </a:cubicBezTo>
                <a:cubicBezTo>
                  <a:pt x="220" y="725"/>
                  <a:pt x="257" y="746"/>
                  <a:pt x="293" y="746"/>
                </a:cubicBezTo>
                <a:cubicBezTo>
                  <a:pt x="302" y="746"/>
                  <a:pt x="311" y="744"/>
                  <a:pt x="319" y="741"/>
                </a:cubicBezTo>
                <a:cubicBezTo>
                  <a:pt x="361" y="721"/>
                  <a:pt x="388" y="672"/>
                  <a:pt x="375" y="631"/>
                </a:cubicBezTo>
                <a:cubicBezTo>
                  <a:pt x="305" y="437"/>
                  <a:pt x="243" y="250"/>
                  <a:pt x="174" y="56"/>
                </a:cubicBezTo>
                <a:cubicBezTo>
                  <a:pt x="158" y="25"/>
                  <a:pt x="126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36"/>
          <p:cNvSpPr/>
          <p:nvPr/>
        </p:nvSpPr>
        <p:spPr>
          <a:xfrm flipH="1" rot="-5222478">
            <a:off x="7770791" y="2188172"/>
            <a:ext cx="81874" cy="170062"/>
          </a:xfrm>
          <a:custGeom>
            <a:rect b="b" l="l" r="r" t="t"/>
            <a:pathLst>
              <a:path extrusionOk="0" h="835" w="402">
                <a:moveTo>
                  <a:pt x="93" y="1"/>
                </a:moveTo>
                <a:cubicBezTo>
                  <a:pt x="83" y="1"/>
                  <a:pt x="72" y="3"/>
                  <a:pt x="62" y="8"/>
                </a:cubicBezTo>
                <a:cubicBezTo>
                  <a:pt x="28" y="22"/>
                  <a:pt x="0" y="56"/>
                  <a:pt x="0" y="91"/>
                </a:cubicBezTo>
                <a:lnTo>
                  <a:pt x="0" y="111"/>
                </a:lnTo>
                <a:cubicBezTo>
                  <a:pt x="83" y="347"/>
                  <a:pt x="152" y="561"/>
                  <a:pt x="208" y="769"/>
                </a:cubicBezTo>
                <a:cubicBezTo>
                  <a:pt x="225" y="809"/>
                  <a:pt x="261" y="835"/>
                  <a:pt x="300" y="835"/>
                </a:cubicBezTo>
                <a:cubicBezTo>
                  <a:pt x="309" y="835"/>
                  <a:pt x="317" y="834"/>
                  <a:pt x="325" y="831"/>
                </a:cubicBezTo>
                <a:cubicBezTo>
                  <a:pt x="374" y="810"/>
                  <a:pt x="402" y="762"/>
                  <a:pt x="381" y="714"/>
                </a:cubicBezTo>
                <a:cubicBezTo>
                  <a:pt x="325" y="520"/>
                  <a:pt x="256" y="298"/>
                  <a:pt x="173" y="56"/>
                </a:cubicBezTo>
                <a:cubicBezTo>
                  <a:pt x="163" y="24"/>
                  <a:pt x="128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36"/>
          <p:cNvSpPr/>
          <p:nvPr/>
        </p:nvSpPr>
        <p:spPr>
          <a:xfrm flipH="1" rot="-5222478">
            <a:off x="8007288" y="2292742"/>
            <a:ext cx="58045" cy="120978"/>
          </a:xfrm>
          <a:custGeom>
            <a:rect b="b" l="l" r="r" t="t"/>
            <a:pathLst>
              <a:path extrusionOk="0" h="594" w="285">
                <a:moveTo>
                  <a:pt x="82" y="1"/>
                </a:moveTo>
                <a:cubicBezTo>
                  <a:pt x="73" y="1"/>
                  <a:pt x="65" y="2"/>
                  <a:pt x="56" y="4"/>
                </a:cubicBezTo>
                <a:cubicBezTo>
                  <a:pt x="21" y="18"/>
                  <a:pt x="1" y="53"/>
                  <a:pt x="1" y="87"/>
                </a:cubicBezTo>
                <a:lnTo>
                  <a:pt x="1" y="115"/>
                </a:lnTo>
                <a:cubicBezTo>
                  <a:pt x="42" y="254"/>
                  <a:pt x="77" y="392"/>
                  <a:pt x="111" y="530"/>
                </a:cubicBezTo>
                <a:cubicBezTo>
                  <a:pt x="118" y="568"/>
                  <a:pt x="163" y="594"/>
                  <a:pt x="202" y="594"/>
                </a:cubicBezTo>
                <a:cubicBezTo>
                  <a:pt x="206" y="594"/>
                  <a:pt x="211" y="593"/>
                  <a:pt x="215" y="593"/>
                </a:cubicBezTo>
                <a:cubicBezTo>
                  <a:pt x="257" y="579"/>
                  <a:pt x="284" y="530"/>
                  <a:pt x="277" y="489"/>
                </a:cubicBezTo>
                <a:cubicBezTo>
                  <a:pt x="243" y="337"/>
                  <a:pt x="208" y="198"/>
                  <a:pt x="160" y="60"/>
                </a:cubicBezTo>
                <a:cubicBezTo>
                  <a:pt x="154" y="26"/>
                  <a:pt x="120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36"/>
          <p:cNvSpPr/>
          <p:nvPr/>
        </p:nvSpPr>
        <p:spPr>
          <a:xfrm flipH="1" rot="-5222478">
            <a:off x="9151999" y="2342996"/>
            <a:ext cx="74949" cy="170876"/>
          </a:xfrm>
          <a:custGeom>
            <a:rect b="b" l="l" r="r" t="t"/>
            <a:pathLst>
              <a:path extrusionOk="0" h="839" w="368">
                <a:moveTo>
                  <a:pt x="271" y="0"/>
                </a:moveTo>
                <a:cubicBezTo>
                  <a:pt x="234" y="0"/>
                  <a:pt x="193" y="31"/>
                  <a:pt x="187" y="66"/>
                </a:cubicBezTo>
                <a:cubicBezTo>
                  <a:pt x="125" y="280"/>
                  <a:pt x="69" y="509"/>
                  <a:pt x="0" y="723"/>
                </a:cubicBezTo>
                <a:lnTo>
                  <a:pt x="0" y="751"/>
                </a:lnTo>
                <a:cubicBezTo>
                  <a:pt x="0" y="792"/>
                  <a:pt x="14" y="827"/>
                  <a:pt x="49" y="834"/>
                </a:cubicBezTo>
                <a:cubicBezTo>
                  <a:pt x="60" y="837"/>
                  <a:pt x="71" y="838"/>
                  <a:pt x="81" y="838"/>
                </a:cubicBezTo>
                <a:cubicBezTo>
                  <a:pt x="120" y="838"/>
                  <a:pt x="148" y="818"/>
                  <a:pt x="159" y="786"/>
                </a:cubicBezTo>
                <a:cubicBezTo>
                  <a:pt x="229" y="557"/>
                  <a:pt x="298" y="336"/>
                  <a:pt x="353" y="107"/>
                </a:cubicBezTo>
                <a:cubicBezTo>
                  <a:pt x="367" y="66"/>
                  <a:pt x="332" y="10"/>
                  <a:pt x="291" y="4"/>
                </a:cubicBezTo>
                <a:cubicBezTo>
                  <a:pt x="285" y="1"/>
                  <a:pt x="278" y="0"/>
                  <a:pt x="27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36"/>
          <p:cNvSpPr/>
          <p:nvPr/>
        </p:nvSpPr>
        <p:spPr>
          <a:xfrm flipH="1" rot="-5222478">
            <a:off x="8241913" y="2342593"/>
            <a:ext cx="60896" cy="155805"/>
          </a:xfrm>
          <a:custGeom>
            <a:rect b="b" l="l" r="r" t="t"/>
            <a:pathLst>
              <a:path extrusionOk="0" h="765" w="299">
                <a:moveTo>
                  <a:pt x="85" y="1"/>
                </a:moveTo>
                <a:cubicBezTo>
                  <a:pt x="80" y="1"/>
                  <a:pt x="75" y="1"/>
                  <a:pt x="70" y="2"/>
                </a:cubicBezTo>
                <a:cubicBezTo>
                  <a:pt x="28" y="9"/>
                  <a:pt x="1" y="43"/>
                  <a:pt x="1" y="92"/>
                </a:cubicBezTo>
                <a:cubicBezTo>
                  <a:pt x="1" y="99"/>
                  <a:pt x="1" y="99"/>
                  <a:pt x="14" y="106"/>
                </a:cubicBezTo>
                <a:cubicBezTo>
                  <a:pt x="56" y="306"/>
                  <a:pt x="91" y="507"/>
                  <a:pt x="125" y="694"/>
                </a:cubicBezTo>
                <a:cubicBezTo>
                  <a:pt x="125" y="732"/>
                  <a:pt x="166" y="764"/>
                  <a:pt x="210" y="764"/>
                </a:cubicBezTo>
                <a:cubicBezTo>
                  <a:pt x="214" y="764"/>
                  <a:pt x="218" y="764"/>
                  <a:pt x="222" y="763"/>
                </a:cubicBezTo>
                <a:cubicBezTo>
                  <a:pt x="264" y="763"/>
                  <a:pt x="298" y="715"/>
                  <a:pt x="291" y="666"/>
                </a:cubicBezTo>
                <a:cubicBezTo>
                  <a:pt x="257" y="479"/>
                  <a:pt x="222" y="272"/>
                  <a:pt x="174" y="71"/>
                </a:cubicBezTo>
                <a:cubicBezTo>
                  <a:pt x="167" y="28"/>
                  <a:pt x="128" y="1"/>
                  <a:pt x="8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36"/>
          <p:cNvSpPr/>
          <p:nvPr/>
        </p:nvSpPr>
        <p:spPr>
          <a:xfrm flipH="1" rot="-5222480">
            <a:off x="8945572" y="2386086"/>
            <a:ext cx="56416" cy="156823"/>
          </a:xfrm>
          <a:custGeom>
            <a:rect b="b" l="l" r="r" t="t"/>
            <a:pathLst>
              <a:path extrusionOk="0" h="770" w="277">
                <a:moveTo>
                  <a:pt x="194" y="0"/>
                </a:moveTo>
                <a:cubicBezTo>
                  <a:pt x="152" y="0"/>
                  <a:pt x="111" y="35"/>
                  <a:pt x="104" y="76"/>
                </a:cubicBezTo>
                <a:cubicBezTo>
                  <a:pt x="69" y="263"/>
                  <a:pt x="42" y="464"/>
                  <a:pt x="0" y="665"/>
                </a:cubicBezTo>
                <a:lnTo>
                  <a:pt x="0" y="678"/>
                </a:lnTo>
                <a:cubicBezTo>
                  <a:pt x="0" y="713"/>
                  <a:pt x="35" y="748"/>
                  <a:pt x="69" y="768"/>
                </a:cubicBezTo>
                <a:cubicBezTo>
                  <a:pt x="73" y="769"/>
                  <a:pt x="78" y="769"/>
                  <a:pt x="82" y="769"/>
                </a:cubicBezTo>
                <a:cubicBezTo>
                  <a:pt x="125" y="769"/>
                  <a:pt x="160" y="737"/>
                  <a:pt x="173" y="699"/>
                </a:cubicBezTo>
                <a:cubicBezTo>
                  <a:pt x="215" y="499"/>
                  <a:pt x="249" y="291"/>
                  <a:pt x="277" y="90"/>
                </a:cubicBezTo>
                <a:cubicBezTo>
                  <a:pt x="277" y="49"/>
                  <a:pt x="242" y="7"/>
                  <a:pt x="19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36"/>
          <p:cNvSpPr/>
          <p:nvPr/>
        </p:nvSpPr>
        <p:spPr>
          <a:xfrm flipH="1" rot="-5222475">
            <a:off x="8466207" y="2370050"/>
            <a:ext cx="46843" cy="176986"/>
          </a:xfrm>
          <a:custGeom>
            <a:rect b="b" l="l" r="r" t="t"/>
            <a:pathLst>
              <a:path extrusionOk="0" h="869" w="230">
                <a:moveTo>
                  <a:pt x="98" y="0"/>
                </a:moveTo>
                <a:cubicBezTo>
                  <a:pt x="91" y="0"/>
                  <a:pt x="84" y="1"/>
                  <a:pt x="77" y="3"/>
                </a:cubicBezTo>
                <a:cubicBezTo>
                  <a:pt x="35" y="10"/>
                  <a:pt x="1" y="45"/>
                  <a:pt x="1" y="86"/>
                </a:cubicBezTo>
                <a:lnTo>
                  <a:pt x="1" y="93"/>
                </a:lnTo>
                <a:cubicBezTo>
                  <a:pt x="8" y="218"/>
                  <a:pt x="28" y="349"/>
                  <a:pt x="35" y="467"/>
                </a:cubicBezTo>
                <a:cubicBezTo>
                  <a:pt x="42" y="571"/>
                  <a:pt x="42" y="674"/>
                  <a:pt x="56" y="778"/>
                </a:cubicBezTo>
                <a:cubicBezTo>
                  <a:pt x="56" y="834"/>
                  <a:pt x="91" y="868"/>
                  <a:pt x="139" y="868"/>
                </a:cubicBezTo>
                <a:cubicBezTo>
                  <a:pt x="195" y="868"/>
                  <a:pt x="229" y="820"/>
                  <a:pt x="229" y="778"/>
                </a:cubicBezTo>
                <a:cubicBezTo>
                  <a:pt x="229" y="674"/>
                  <a:pt x="215" y="564"/>
                  <a:pt x="208" y="460"/>
                </a:cubicBezTo>
                <a:cubicBezTo>
                  <a:pt x="201" y="328"/>
                  <a:pt x="195" y="211"/>
                  <a:pt x="174" y="79"/>
                </a:cubicBezTo>
                <a:cubicBezTo>
                  <a:pt x="168" y="32"/>
                  <a:pt x="137" y="0"/>
                  <a:pt x="9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36"/>
          <p:cNvSpPr/>
          <p:nvPr/>
        </p:nvSpPr>
        <p:spPr>
          <a:xfrm flipH="1" rot="-5222480">
            <a:off x="8706570" y="2416777"/>
            <a:ext cx="38086" cy="121996"/>
          </a:xfrm>
          <a:custGeom>
            <a:rect b="b" l="l" r="r" t="t"/>
            <a:pathLst>
              <a:path extrusionOk="0" h="599" w="187">
                <a:moveTo>
                  <a:pt x="104" y="0"/>
                </a:moveTo>
                <a:cubicBezTo>
                  <a:pt x="55" y="0"/>
                  <a:pt x="14" y="35"/>
                  <a:pt x="14" y="90"/>
                </a:cubicBezTo>
                <a:cubicBezTo>
                  <a:pt x="14" y="229"/>
                  <a:pt x="7" y="374"/>
                  <a:pt x="0" y="519"/>
                </a:cubicBezTo>
                <a:cubicBezTo>
                  <a:pt x="0" y="556"/>
                  <a:pt x="27" y="598"/>
                  <a:pt x="62" y="598"/>
                </a:cubicBezTo>
                <a:cubicBezTo>
                  <a:pt x="66" y="598"/>
                  <a:pt x="71" y="597"/>
                  <a:pt x="76" y="595"/>
                </a:cubicBezTo>
                <a:cubicBezTo>
                  <a:pt x="83" y="597"/>
                  <a:pt x="91" y="598"/>
                  <a:pt x="98" y="598"/>
                </a:cubicBezTo>
                <a:cubicBezTo>
                  <a:pt x="138" y="598"/>
                  <a:pt x="173" y="566"/>
                  <a:pt x="173" y="519"/>
                </a:cubicBezTo>
                <a:cubicBezTo>
                  <a:pt x="180" y="381"/>
                  <a:pt x="187" y="236"/>
                  <a:pt x="187" y="90"/>
                </a:cubicBezTo>
                <a:cubicBezTo>
                  <a:pt x="187" y="42"/>
                  <a:pt x="145" y="0"/>
                  <a:pt x="10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36"/>
          <p:cNvSpPr/>
          <p:nvPr/>
        </p:nvSpPr>
        <p:spPr>
          <a:xfrm>
            <a:off x="4742150" y="1557301"/>
            <a:ext cx="3417900" cy="2918700"/>
          </a:xfrm>
          <a:prstGeom prst="roundRect">
            <a:avLst>
              <a:gd fmla="val 5566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36"/>
          <p:cNvSpPr txBox="1"/>
          <p:nvPr>
            <p:ph idx="3" type="subTitle"/>
          </p:nvPr>
        </p:nvSpPr>
        <p:spPr>
          <a:xfrm>
            <a:off x="5486444" y="2304374"/>
            <a:ext cx="19251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>
                <a:solidFill>
                  <a:schemeClr val="accent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01" name="Google Shape;901;p36"/>
          <p:cNvSpPr txBox="1"/>
          <p:nvPr>
            <p:ph idx="4" type="subTitle"/>
          </p:nvPr>
        </p:nvSpPr>
        <p:spPr>
          <a:xfrm>
            <a:off x="4995194" y="2815215"/>
            <a:ext cx="2907600" cy="101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2">
  <p:cSld name="CUSTOM_3_1"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3" name="Google Shape;903;p37"/>
          <p:cNvGrpSpPr/>
          <p:nvPr/>
        </p:nvGrpSpPr>
        <p:grpSpPr>
          <a:xfrm flipH="1" rot="7555121">
            <a:off x="5233124" y="575957"/>
            <a:ext cx="4075846" cy="1592609"/>
            <a:chOff x="4797602" y="2157150"/>
            <a:chExt cx="4076099" cy="1592708"/>
          </a:xfrm>
        </p:grpSpPr>
        <p:sp>
          <p:nvSpPr>
            <p:cNvPr id="904" name="Google Shape;904;p37"/>
            <p:cNvSpPr/>
            <p:nvPr/>
          </p:nvSpPr>
          <p:spPr>
            <a:xfrm rot="-7552056">
              <a:off x="8239225" y="2614257"/>
              <a:ext cx="39959" cy="162927"/>
            </a:xfrm>
            <a:custGeom>
              <a:rect b="b" l="l" r="r" t="t"/>
              <a:pathLst>
                <a:path extrusionOk="0" h="791" w="194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7"/>
            <p:cNvSpPr/>
            <p:nvPr/>
          </p:nvSpPr>
          <p:spPr>
            <a:xfrm rot="-7552065">
              <a:off x="8436815" y="2484396"/>
              <a:ext cx="41607" cy="127088"/>
            </a:xfrm>
            <a:custGeom>
              <a:rect b="b" l="l" r="r" t="t"/>
              <a:pathLst>
                <a:path extrusionOk="0" h="617" w="202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7"/>
            <p:cNvSpPr/>
            <p:nvPr/>
          </p:nvSpPr>
          <p:spPr>
            <a:xfrm rot="-7552065">
              <a:off x="8043600" y="2725312"/>
              <a:ext cx="51494" cy="176728"/>
            </a:xfrm>
            <a:custGeom>
              <a:rect b="b" l="l" r="r" t="t"/>
              <a:pathLst>
                <a:path extrusionOk="0" h="858" w="25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7"/>
            <p:cNvSpPr/>
            <p:nvPr/>
          </p:nvSpPr>
          <p:spPr>
            <a:xfrm rot="-7552090">
              <a:off x="8609270" y="2299220"/>
              <a:ext cx="57261" cy="178789"/>
            </a:xfrm>
            <a:custGeom>
              <a:rect b="b" l="l" r="r" t="t"/>
              <a:pathLst>
                <a:path extrusionOk="0" h="868" w="278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7"/>
            <p:cNvSpPr/>
            <p:nvPr/>
          </p:nvSpPr>
          <p:spPr>
            <a:xfrm rot="-7552065">
              <a:off x="7824991" y="2860165"/>
              <a:ext cx="55820" cy="123174"/>
            </a:xfrm>
            <a:custGeom>
              <a:rect b="b" l="l" r="r" t="t"/>
              <a:pathLst>
                <a:path extrusionOk="0" h="598" w="271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7"/>
            <p:cNvSpPr/>
            <p:nvPr/>
          </p:nvSpPr>
          <p:spPr>
            <a:xfrm rot="-7552065">
              <a:off x="8758896" y="2150565"/>
              <a:ext cx="64265" cy="157572"/>
            </a:xfrm>
            <a:custGeom>
              <a:rect b="b" l="l" r="r" t="t"/>
              <a:pathLst>
                <a:path extrusionOk="0" h="765" w="312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7"/>
            <p:cNvSpPr/>
            <p:nvPr/>
          </p:nvSpPr>
          <p:spPr>
            <a:xfrm rot="-7552065">
              <a:off x="7583845" y="2933983"/>
              <a:ext cx="74358" cy="154276"/>
            </a:xfrm>
            <a:custGeom>
              <a:rect b="b" l="l" r="r" t="t"/>
              <a:pathLst>
                <a:path extrusionOk="0" h="749" w="361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7"/>
            <p:cNvSpPr/>
            <p:nvPr/>
          </p:nvSpPr>
          <p:spPr>
            <a:xfrm rot="-7552065">
              <a:off x="7362156" y="2989504"/>
              <a:ext cx="91454" cy="168695"/>
            </a:xfrm>
            <a:custGeom>
              <a:rect b="b" l="l" r="r" t="t"/>
              <a:pathLst>
                <a:path extrusionOk="0" h="819" w="444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7"/>
            <p:cNvSpPr/>
            <p:nvPr/>
          </p:nvSpPr>
          <p:spPr>
            <a:xfrm rot="-7552065">
              <a:off x="7135419" y="3070476"/>
              <a:ext cx="75593" cy="115553"/>
            </a:xfrm>
            <a:custGeom>
              <a:rect b="b" l="l" r="r" t="t"/>
              <a:pathLst>
                <a:path extrusionOk="0" h="561" w="367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7"/>
            <p:cNvSpPr/>
            <p:nvPr/>
          </p:nvSpPr>
          <p:spPr>
            <a:xfrm rot="-7552065">
              <a:off x="6878288" y="3093885"/>
              <a:ext cx="95573" cy="148303"/>
            </a:xfrm>
            <a:custGeom>
              <a:rect b="b" l="l" r="r" t="t"/>
              <a:pathLst>
                <a:path extrusionOk="0" h="720" w="464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7"/>
            <p:cNvSpPr/>
            <p:nvPr/>
          </p:nvSpPr>
          <p:spPr>
            <a:xfrm rot="-7552065">
              <a:off x="6650682" y="3115936"/>
              <a:ext cx="108550" cy="161898"/>
            </a:xfrm>
            <a:custGeom>
              <a:rect b="b" l="l" r="r" t="t"/>
              <a:pathLst>
                <a:path extrusionOk="0" h="786" w="527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7"/>
            <p:cNvSpPr/>
            <p:nvPr/>
          </p:nvSpPr>
          <p:spPr>
            <a:xfrm rot="-7552065">
              <a:off x="6426387" y="3169124"/>
              <a:ext cx="81567" cy="115965"/>
            </a:xfrm>
            <a:custGeom>
              <a:rect b="b" l="l" r="r" t="t"/>
              <a:pathLst>
                <a:path extrusionOk="0" h="563" w="396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7"/>
            <p:cNvSpPr/>
            <p:nvPr/>
          </p:nvSpPr>
          <p:spPr>
            <a:xfrm rot="-7552065">
              <a:off x="6171727" y="3183814"/>
              <a:ext cx="98457" cy="147273"/>
            </a:xfrm>
            <a:custGeom>
              <a:rect b="b" l="l" r="r" t="t"/>
              <a:pathLst>
                <a:path extrusionOk="0" h="715" w="478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7"/>
            <p:cNvSpPr/>
            <p:nvPr/>
          </p:nvSpPr>
          <p:spPr>
            <a:xfrm rot="-7552065">
              <a:off x="5947514" y="3209005"/>
              <a:ext cx="101340" cy="162309"/>
            </a:xfrm>
            <a:custGeom>
              <a:rect b="b" l="l" r="r" t="t"/>
              <a:pathLst>
                <a:path extrusionOk="0" h="788" w="492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7"/>
            <p:cNvSpPr/>
            <p:nvPr/>
          </p:nvSpPr>
          <p:spPr>
            <a:xfrm rot="-7552065">
              <a:off x="5726253" y="3276864"/>
              <a:ext cx="72916" cy="116995"/>
            </a:xfrm>
            <a:custGeom>
              <a:rect b="b" l="l" r="r" t="t"/>
              <a:pathLst>
                <a:path extrusionOk="0" h="568" w="354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7"/>
            <p:cNvSpPr/>
            <p:nvPr/>
          </p:nvSpPr>
          <p:spPr>
            <a:xfrm rot="-7552065">
              <a:off x="5479230" y="3315964"/>
              <a:ext cx="81361" cy="154276"/>
            </a:xfrm>
            <a:custGeom>
              <a:rect b="b" l="l" r="r" t="t"/>
              <a:pathLst>
                <a:path extrusionOk="0" h="749" w="395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7"/>
            <p:cNvSpPr/>
            <p:nvPr/>
          </p:nvSpPr>
          <p:spPr>
            <a:xfrm rot="-7552065">
              <a:off x="5271649" y="3377220"/>
              <a:ext cx="75799" cy="174050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7"/>
            <p:cNvSpPr/>
            <p:nvPr/>
          </p:nvSpPr>
          <p:spPr>
            <a:xfrm rot="-7552065">
              <a:off x="5063998" y="3498735"/>
              <a:ext cx="50052" cy="123586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7"/>
            <p:cNvSpPr/>
            <p:nvPr/>
          </p:nvSpPr>
          <p:spPr>
            <a:xfrm rot="-7552056">
              <a:off x="4853592" y="3607903"/>
              <a:ext cx="39959" cy="158602"/>
            </a:xfrm>
            <a:custGeom>
              <a:rect b="b" l="l" r="r" t="t"/>
              <a:pathLst>
                <a:path extrusionOk="0" h="770" w="194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3" name="Google Shape;923;p37"/>
          <p:cNvGrpSpPr/>
          <p:nvPr/>
        </p:nvGrpSpPr>
        <p:grpSpPr>
          <a:xfrm rot="-7555121">
            <a:off x="-306647" y="3069337"/>
            <a:ext cx="4481191" cy="2193580"/>
            <a:chOff x="4797602" y="1556142"/>
            <a:chExt cx="4481470" cy="2193717"/>
          </a:xfrm>
        </p:grpSpPr>
        <p:sp>
          <p:nvSpPr>
            <p:cNvPr id="924" name="Google Shape;924;p37"/>
            <p:cNvSpPr/>
            <p:nvPr/>
          </p:nvSpPr>
          <p:spPr>
            <a:xfrm rot="-7552056">
              <a:off x="8239225" y="2614257"/>
              <a:ext cx="39959" cy="162927"/>
            </a:xfrm>
            <a:custGeom>
              <a:rect b="b" l="l" r="r" t="t"/>
              <a:pathLst>
                <a:path extrusionOk="0" h="791" w="194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7"/>
            <p:cNvSpPr/>
            <p:nvPr/>
          </p:nvSpPr>
          <p:spPr>
            <a:xfrm rot="-7552065">
              <a:off x="8436815" y="2484396"/>
              <a:ext cx="41607" cy="127088"/>
            </a:xfrm>
            <a:custGeom>
              <a:rect b="b" l="l" r="r" t="t"/>
              <a:pathLst>
                <a:path extrusionOk="0" h="617" w="202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7"/>
            <p:cNvSpPr/>
            <p:nvPr/>
          </p:nvSpPr>
          <p:spPr>
            <a:xfrm rot="-7552065">
              <a:off x="8043600" y="2725312"/>
              <a:ext cx="51494" cy="176728"/>
            </a:xfrm>
            <a:custGeom>
              <a:rect b="b" l="l" r="r" t="t"/>
              <a:pathLst>
                <a:path extrusionOk="0" h="858" w="25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7"/>
            <p:cNvSpPr/>
            <p:nvPr/>
          </p:nvSpPr>
          <p:spPr>
            <a:xfrm rot="-7552090">
              <a:off x="8609270" y="2299220"/>
              <a:ext cx="57261" cy="178789"/>
            </a:xfrm>
            <a:custGeom>
              <a:rect b="b" l="l" r="r" t="t"/>
              <a:pathLst>
                <a:path extrusionOk="0" h="868" w="278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7"/>
            <p:cNvSpPr/>
            <p:nvPr/>
          </p:nvSpPr>
          <p:spPr>
            <a:xfrm rot="-7552065">
              <a:off x="7824991" y="2860165"/>
              <a:ext cx="55820" cy="123174"/>
            </a:xfrm>
            <a:custGeom>
              <a:rect b="b" l="l" r="r" t="t"/>
              <a:pathLst>
                <a:path extrusionOk="0" h="598" w="271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7"/>
            <p:cNvSpPr/>
            <p:nvPr/>
          </p:nvSpPr>
          <p:spPr>
            <a:xfrm rot="-7552065">
              <a:off x="8758896" y="2150565"/>
              <a:ext cx="64265" cy="157572"/>
            </a:xfrm>
            <a:custGeom>
              <a:rect b="b" l="l" r="r" t="t"/>
              <a:pathLst>
                <a:path extrusionOk="0" h="765" w="312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7"/>
            <p:cNvSpPr/>
            <p:nvPr/>
          </p:nvSpPr>
          <p:spPr>
            <a:xfrm rot="-7552065">
              <a:off x="7583845" y="2933983"/>
              <a:ext cx="74358" cy="154276"/>
            </a:xfrm>
            <a:custGeom>
              <a:rect b="b" l="l" r="r" t="t"/>
              <a:pathLst>
                <a:path extrusionOk="0" h="749" w="361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7"/>
            <p:cNvSpPr/>
            <p:nvPr/>
          </p:nvSpPr>
          <p:spPr>
            <a:xfrm rot="-7552065">
              <a:off x="8915465" y="1972880"/>
              <a:ext cx="64265" cy="121320"/>
            </a:xfrm>
            <a:custGeom>
              <a:rect b="b" l="l" r="r" t="t"/>
              <a:pathLst>
                <a:path extrusionOk="0" h="589" w="312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7"/>
            <p:cNvSpPr/>
            <p:nvPr/>
          </p:nvSpPr>
          <p:spPr>
            <a:xfrm rot="-7552065">
              <a:off x="7362156" y="2989504"/>
              <a:ext cx="91454" cy="168695"/>
            </a:xfrm>
            <a:custGeom>
              <a:rect b="b" l="l" r="r" t="t"/>
              <a:pathLst>
                <a:path extrusionOk="0" h="819" w="444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7"/>
            <p:cNvSpPr/>
            <p:nvPr/>
          </p:nvSpPr>
          <p:spPr>
            <a:xfrm rot="-7552065">
              <a:off x="9035300" y="1751382"/>
              <a:ext cx="92895" cy="166223"/>
            </a:xfrm>
            <a:custGeom>
              <a:rect b="b" l="l" r="r" t="t"/>
              <a:pathLst>
                <a:path extrusionOk="0" h="807" w="451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7"/>
            <p:cNvSpPr/>
            <p:nvPr/>
          </p:nvSpPr>
          <p:spPr>
            <a:xfrm rot="-7552065">
              <a:off x="7135419" y="3070476"/>
              <a:ext cx="75593" cy="115553"/>
            </a:xfrm>
            <a:custGeom>
              <a:rect b="b" l="l" r="r" t="t"/>
              <a:pathLst>
                <a:path extrusionOk="0" h="561" w="367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7"/>
            <p:cNvSpPr/>
            <p:nvPr/>
          </p:nvSpPr>
          <p:spPr>
            <a:xfrm rot="-7552065">
              <a:off x="9142053" y="1564746"/>
              <a:ext cx="97015" cy="148303"/>
            </a:xfrm>
            <a:custGeom>
              <a:rect b="b" l="l" r="r" t="t"/>
              <a:pathLst>
                <a:path extrusionOk="0" h="720" w="471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7"/>
            <p:cNvSpPr/>
            <p:nvPr/>
          </p:nvSpPr>
          <p:spPr>
            <a:xfrm rot="-7552065">
              <a:off x="6878288" y="3093885"/>
              <a:ext cx="95573" cy="148303"/>
            </a:xfrm>
            <a:custGeom>
              <a:rect b="b" l="l" r="r" t="t"/>
              <a:pathLst>
                <a:path extrusionOk="0" h="720" w="464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7"/>
            <p:cNvSpPr/>
            <p:nvPr/>
          </p:nvSpPr>
          <p:spPr>
            <a:xfrm rot="-7552065">
              <a:off x="6650682" y="3115936"/>
              <a:ext cx="108550" cy="161898"/>
            </a:xfrm>
            <a:custGeom>
              <a:rect b="b" l="l" r="r" t="t"/>
              <a:pathLst>
                <a:path extrusionOk="0" h="786" w="527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7"/>
            <p:cNvSpPr/>
            <p:nvPr/>
          </p:nvSpPr>
          <p:spPr>
            <a:xfrm rot="-7552065">
              <a:off x="6426387" y="3169124"/>
              <a:ext cx="81567" cy="115965"/>
            </a:xfrm>
            <a:custGeom>
              <a:rect b="b" l="l" r="r" t="t"/>
              <a:pathLst>
                <a:path extrusionOk="0" h="563" w="396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7"/>
            <p:cNvSpPr/>
            <p:nvPr/>
          </p:nvSpPr>
          <p:spPr>
            <a:xfrm rot="-7552065">
              <a:off x="6171727" y="3183814"/>
              <a:ext cx="98457" cy="147273"/>
            </a:xfrm>
            <a:custGeom>
              <a:rect b="b" l="l" r="r" t="t"/>
              <a:pathLst>
                <a:path extrusionOk="0" h="715" w="478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7"/>
            <p:cNvSpPr/>
            <p:nvPr/>
          </p:nvSpPr>
          <p:spPr>
            <a:xfrm rot="-7552065">
              <a:off x="5947514" y="3209005"/>
              <a:ext cx="101340" cy="162309"/>
            </a:xfrm>
            <a:custGeom>
              <a:rect b="b" l="l" r="r" t="t"/>
              <a:pathLst>
                <a:path extrusionOk="0" h="788" w="492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7"/>
            <p:cNvSpPr/>
            <p:nvPr/>
          </p:nvSpPr>
          <p:spPr>
            <a:xfrm rot="-7552065">
              <a:off x="5726253" y="3276864"/>
              <a:ext cx="72916" cy="116995"/>
            </a:xfrm>
            <a:custGeom>
              <a:rect b="b" l="l" r="r" t="t"/>
              <a:pathLst>
                <a:path extrusionOk="0" h="568" w="354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7"/>
            <p:cNvSpPr/>
            <p:nvPr/>
          </p:nvSpPr>
          <p:spPr>
            <a:xfrm rot="-7552065">
              <a:off x="5479230" y="3315964"/>
              <a:ext cx="81361" cy="154276"/>
            </a:xfrm>
            <a:custGeom>
              <a:rect b="b" l="l" r="r" t="t"/>
              <a:pathLst>
                <a:path extrusionOk="0" h="749" w="395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7"/>
            <p:cNvSpPr/>
            <p:nvPr/>
          </p:nvSpPr>
          <p:spPr>
            <a:xfrm rot="-7552065">
              <a:off x="5271649" y="3377220"/>
              <a:ext cx="75799" cy="174050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7"/>
            <p:cNvSpPr/>
            <p:nvPr/>
          </p:nvSpPr>
          <p:spPr>
            <a:xfrm rot="-7552065">
              <a:off x="5063998" y="3498735"/>
              <a:ext cx="50052" cy="123586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7"/>
            <p:cNvSpPr/>
            <p:nvPr/>
          </p:nvSpPr>
          <p:spPr>
            <a:xfrm rot="-7552056">
              <a:off x="4853592" y="3607903"/>
              <a:ext cx="39959" cy="158602"/>
            </a:xfrm>
            <a:custGeom>
              <a:rect b="b" l="l" r="r" t="t"/>
              <a:pathLst>
                <a:path extrusionOk="0" h="770" w="194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6" name="Google Shape;946;p37"/>
          <p:cNvSpPr/>
          <p:nvPr/>
        </p:nvSpPr>
        <p:spPr>
          <a:xfrm>
            <a:off x="1409950" y="1081400"/>
            <a:ext cx="6324000" cy="3354600"/>
          </a:xfrm>
          <a:prstGeom prst="roundRect">
            <a:avLst>
              <a:gd fmla="val 8397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7" name="Google Shape;947;p37"/>
          <p:cNvGrpSpPr/>
          <p:nvPr/>
        </p:nvGrpSpPr>
        <p:grpSpPr>
          <a:xfrm>
            <a:off x="-751097" y="-240298"/>
            <a:ext cx="2605393" cy="1188516"/>
            <a:chOff x="3967525" y="3427700"/>
            <a:chExt cx="529950" cy="241750"/>
          </a:xfrm>
        </p:grpSpPr>
        <p:sp>
          <p:nvSpPr>
            <p:cNvPr id="948" name="Google Shape;948;p37"/>
            <p:cNvSpPr/>
            <p:nvPr/>
          </p:nvSpPr>
          <p:spPr>
            <a:xfrm>
              <a:off x="3967525" y="3427700"/>
              <a:ext cx="529950" cy="240000"/>
            </a:xfrm>
            <a:custGeom>
              <a:rect b="b" l="l" r="r" t="t"/>
              <a:pathLst>
                <a:path extrusionOk="0" h="9600" w="21198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7"/>
            <p:cNvSpPr/>
            <p:nvPr/>
          </p:nvSpPr>
          <p:spPr>
            <a:xfrm>
              <a:off x="3967850" y="3452100"/>
              <a:ext cx="509025" cy="217350"/>
            </a:xfrm>
            <a:custGeom>
              <a:rect b="b" l="l" r="r" t="t"/>
              <a:pathLst>
                <a:path extrusionOk="0" h="8694" w="20361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0" name="Google Shape;950;p37"/>
          <p:cNvGrpSpPr/>
          <p:nvPr/>
        </p:nvGrpSpPr>
        <p:grpSpPr>
          <a:xfrm>
            <a:off x="3250281" y="-408254"/>
            <a:ext cx="1100870" cy="1869179"/>
            <a:chOff x="3440606" y="-408254"/>
            <a:chExt cx="1100870" cy="1869179"/>
          </a:xfrm>
        </p:grpSpPr>
        <p:sp>
          <p:nvSpPr>
            <p:cNvPr id="951" name="Google Shape;951;p37"/>
            <p:cNvSpPr/>
            <p:nvPr/>
          </p:nvSpPr>
          <p:spPr>
            <a:xfrm>
              <a:off x="3440606" y="1295325"/>
              <a:ext cx="1677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7"/>
            <p:cNvSpPr/>
            <p:nvPr/>
          </p:nvSpPr>
          <p:spPr>
            <a:xfrm rot="-10210584">
              <a:off x="3672788" y="667333"/>
              <a:ext cx="90525" cy="207863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7"/>
            <p:cNvSpPr/>
            <p:nvPr/>
          </p:nvSpPr>
          <p:spPr>
            <a:xfrm rot="-10210584">
              <a:off x="3580021" y="963719"/>
              <a:ext cx="59776" cy="147595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7"/>
            <p:cNvSpPr/>
            <p:nvPr/>
          </p:nvSpPr>
          <p:spPr>
            <a:xfrm rot="-10210578">
              <a:off x="3507593" y="1230804"/>
              <a:ext cx="47722" cy="189414"/>
            </a:xfrm>
            <a:custGeom>
              <a:rect b="b" l="l" r="r" t="t"/>
              <a:pathLst>
                <a:path extrusionOk="0" h="770" w="194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7"/>
            <p:cNvSpPr/>
            <p:nvPr/>
          </p:nvSpPr>
          <p:spPr>
            <a:xfrm rot="-10210584">
              <a:off x="4432963" y="-400959"/>
              <a:ext cx="97413" cy="138493"/>
            </a:xfrm>
            <a:custGeom>
              <a:rect b="b" l="l" r="r" t="t"/>
              <a:pathLst>
                <a:path extrusionOk="0" h="563" w="396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7"/>
            <p:cNvSpPr/>
            <p:nvPr/>
          </p:nvSpPr>
          <p:spPr>
            <a:xfrm rot="-10210584">
              <a:off x="4265647" y="-253724"/>
              <a:ext cx="117584" cy="175884"/>
            </a:xfrm>
            <a:custGeom>
              <a:rect b="b" l="l" r="r" t="t"/>
              <a:pathLst>
                <a:path extrusionOk="0" h="715" w="478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7"/>
            <p:cNvSpPr/>
            <p:nvPr/>
          </p:nvSpPr>
          <p:spPr>
            <a:xfrm rot="-10210584">
              <a:off x="4100831" y="-48906"/>
              <a:ext cx="121028" cy="193842"/>
            </a:xfrm>
            <a:custGeom>
              <a:rect b="b" l="l" r="r" t="t"/>
              <a:pathLst>
                <a:path extrusionOk="0" h="788" w="492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7"/>
            <p:cNvSpPr/>
            <p:nvPr/>
          </p:nvSpPr>
          <p:spPr>
            <a:xfrm rot="-10210584">
              <a:off x="3954272" y="213219"/>
              <a:ext cx="87081" cy="139723"/>
            </a:xfrm>
            <a:custGeom>
              <a:rect b="b" l="l" r="r" t="t"/>
              <a:pathLst>
                <a:path extrusionOk="0" h="568" w="354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7"/>
            <p:cNvSpPr/>
            <p:nvPr/>
          </p:nvSpPr>
          <p:spPr>
            <a:xfrm rot="-10210584">
              <a:off x="3789897" y="442852"/>
              <a:ext cx="97167" cy="184248"/>
            </a:xfrm>
            <a:custGeom>
              <a:rect b="b" l="l" r="r" t="t"/>
              <a:pathLst>
                <a:path extrusionOk="0" h="749" w="395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7"/>
            <p:cNvSpPr/>
            <p:nvPr/>
          </p:nvSpPr>
          <p:spPr>
            <a:xfrm rot="-10210584">
              <a:off x="3672788" y="667333"/>
              <a:ext cx="90525" cy="207863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7"/>
            <p:cNvSpPr/>
            <p:nvPr/>
          </p:nvSpPr>
          <p:spPr>
            <a:xfrm rot="-10210584">
              <a:off x="3580021" y="963719"/>
              <a:ext cx="59776" cy="147595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2" name="Google Shape;962;p37"/>
          <p:cNvGrpSpPr/>
          <p:nvPr/>
        </p:nvGrpSpPr>
        <p:grpSpPr>
          <a:xfrm>
            <a:off x="4737360" y="-447066"/>
            <a:ext cx="1156323" cy="1908016"/>
            <a:chOff x="4546685" y="-447066"/>
            <a:chExt cx="1156323" cy="1908016"/>
          </a:xfrm>
        </p:grpSpPr>
        <p:sp>
          <p:nvSpPr>
            <p:cNvPr id="963" name="Google Shape;963;p37"/>
            <p:cNvSpPr/>
            <p:nvPr/>
          </p:nvSpPr>
          <p:spPr>
            <a:xfrm>
              <a:off x="5535308" y="1295350"/>
              <a:ext cx="1677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7"/>
            <p:cNvSpPr/>
            <p:nvPr/>
          </p:nvSpPr>
          <p:spPr>
            <a:xfrm flipH="1" rot="10210584">
              <a:off x="5380597" y="628521"/>
              <a:ext cx="90525" cy="207863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7"/>
            <p:cNvSpPr/>
            <p:nvPr/>
          </p:nvSpPr>
          <p:spPr>
            <a:xfrm flipH="1" rot="10210584">
              <a:off x="5504114" y="924907"/>
              <a:ext cx="59776" cy="147595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7"/>
            <p:cNvSpPr/>
            <p:nvPr/>
          </p:nvSpPr>
          <p:spPr>
            <a:xfrm flipH="1" rot="10210578">
              <a:off x="5588595" y="1191992"/>
              <a:ext cx="47722" cy="189414"/>
            </a:xfrm>
            <a:custGeom>
              <a:rect b="b" l="l" r="r" t="t"/>
              <a:pathLst>
                <a:path extrusionOk="0" h="770" w="194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7"/>
            <p:cNvSpPr/>
            <p:nvPr/>
          </p:nvSpPr>
          <p:spPr>
            <a:xfrm flipH="1" rot="10210584">
              <a:off x="4557785" y="-439771"/>
              <a:ext cx="97413" cy="138493"/>
            </a:xfrm>
            <a:custGeom>
              <a:rect b="b" l="l" r="r" t="t"/>
              <a:pathLst>
                <a:path extrusionOk="0" h="563" w="396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7"/>
            <p:cNvSpPr/>
            <p:nvPr/>
          </p:nvSpPr>
          <p:spPr>
            <a:xfrm flipH="1" rot="10210584">
              <a:off x="4760679" y="-292536"/>
              <a:ext cx="117584" cy="175884"/>
            </a:xfrm>
            <a:custGeom>
              <a:rect b="b" l="l" r="r" t="t"/>
              <a:pathLst>
                <a:path extrusionOk="0" h="715" w="478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7"/>
            <p:cNvSpPr/>
            <p:nvPr/>
          </p:nvSpPr>
          <p:spPr>
            <a:xfrm flipH="1" rot="10210584">
              <a:off x="4922052" y="-87719"/>
              <a:ext cx="121028" cy="193842"/>
            </a:xfrm>
            <a:custGeom>
              <a:rect b="b" l="l" r="r" t="t"/>
              <a:pathLst>
                <a:path extrusionOk="0" h="788" w="492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7"/>
            <p:cNvSpPr/>
            <p:nvPr/>
          </p:nvSpPr>
          <p:spPr>
            <a:xfrm flipH="1" rot="10210584">
              <a:off x="5102558" y="174406"/>
              <a:ext cx="87081" cy="139723"/>
            </a:xfrm>
            <a:custGeom>
              <a:rect b="b" l="l" r="r" t="t"/>
              <a:pathLst>
                <a:path extrusionOk="0" h="568" w="354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7"/>
            <p:cNvSpPr/>
            <p:nvPr/>
          </p:nvSpPr>
          <p:spPr>
            <a:xfrm flipH="1" rot="10210584">
              <a:off x="5256847" y="404040"/>
              <a:ext cx="97167" cy="184248"/>
            </a:xfrm>
            <a:custGeom>
              <a:rect b="b" l="l" r="r" t="t"/>
              <a:pathLst>
                <a:path extrusionOk="0" h="749" w="395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7"/>
            <p:cNvSpPr/>
            <p:nvPr/>
          </p:nvSpPr>
          <p:spPr>
            <a:xfrm flipH="1" rot="10210584">
              <a:off x="5380597" y="628521"/>
              <a:ext cx="90525" cy="207863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7"/>
            <p:cNvSpPr/>
            <p:nvPr/>
          </p:nvSpPr>
          <p:spPr>
            <a:xfrm flipH="1" rot="10210584">
              <a:off x="5504114" y="924907"/>
              <a:ext cx="59776" cy="147595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4" name="Google Shape;974;p37"/>
          <p:cNvSpPr txBox="1"/>
          <p:nvPr>
            <p:ph type="title"/>
          </p:nvPr>
        </p:nvSpPr>
        <p:spPr>
          <a:xfrm>
            <a:off x="3339322" y="2396263"/>
            <a:ext cx="3923100" cy="9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300">
                <a:solidFill>
                  <a:schemeClr val="accent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75" name="Google Shape;975;p37"/>
          <p:cNvSpPr txBox="1"/>
          <p:nvPr>
            <p:ph idx="2" type="title"/>
          </p:nvPr>
        </p:nvSpPr>
        <p:spPr>
          <a:xfrm>
            <a:off x="6133313" y="1418493"/>
            <a:ext cx="11292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976" name="Google Shape;976;p37"/>
          <p:cNvSpPr txBox="1"/>
          <p:nvPr>
            <p:ph idx="1" type="subTitle"/>
          </p:nvPr>
        </p:nvSpPr>
        <p:spPr>
          <a:xfrm>
            <a:off x="2690813" y="3428819"/>
            <a:ext cx="45717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6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77" name="Google Shape;977;p37"/>
          <p:cNvGrpSpPr/>
          <p:nvPr/>
        </p:nvGrpSpPr>
        <p:grpSpPr>
          <a:xfrm flipH="1">
            <a:off x="7186911" y="4092562"/>
            <a:ext cx="2892997" cy="1319713"/>
            <a:chOff x="3967525" y="3427700"/>
            <a:chExt cx="529950" cy="241750"/>
          </a:xfrm>
        </p:grpSpPr>
        <p:sp>
          <p:nvSpPr>
            <p:cNvPr id="978" name="Google Shape;978;p37"/>
            <p:cNvSpPr/>
            <p:nvPr/>
          </p:nvSpPr>
          <p:spPr>
            <a:xfrm>
              <a:off x="3967525" y="3427700"/>
              <a:ext cx="529950" cy="240000"/>
            </a:xfrm>
            <a:custGeom>
              <a:rect b="b" l="l" r="r" t="t"/>
              <a:pathLst>
                <a:path extrusionOk="0" h="9600" w="21198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7"/>
            <p:cNvSpPr/>
            <p:nvPr/>
          </p:nvSpPr>
          <p:spPr>
            <a:xfrm>
              <a:off x="3967850" y="3452100"/>
              <a:ext cx="509025" cy="217350"/>
            </a:xfrm>
            <a:custGeom>
              <a:rect b="b" l="l" r="r" t="t"/>
              <a:pathLst>
                <a:path extrusionOk="0" h="8694" w="20361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1" name="Google Shape;981;p38"/>
          <p:cNvGrpSpPr/>
          <p:nvPr/>
        </p:nvGrpSpPr>
        <p:grpSpPr>
          <a:xfrm>
            <a:off x="-140388" y="511373"/>
            <a:ext cx="2416945" cy="2268094"/>
            <a:chOff x="-140388" y="511373"/>
            <a:chExt cx="2416945" cy="2268094"/>
          </a:xfrm>
        </p:grpSpPr>
        <p:sp>
          <p:nvSpPr>
            <p:cNvPr id="982" name="Google Shape;982;p38"/>
            <p:cNvSpPr/>
            <p:nvPr/>
          </p:nvSpPr>
          <p:spPr>
            <a:xfrm rot="-3863425">
              <a:off x="1742664" y="2464969"/>
              <a:ext cx="37851" cy="154330"/>
            </a:xfrm>
            <a:custGeom>
              <a:rect b="b" l="l" r="r" t="t"/>
              <a:pathLst>
                <a:path extrusionOk="0" h="791" w="194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8"/>
            <p:cNvSpPr/>
            <p:nvPr/>
          </p:nvSpPr>
          <p:spPr>
            <a:xfrm rot="-3863444">
              <a:off x="1954624" y="2580239"/>
              <a:ext cx="39412" cy="120381"/>
            </a:xfrm>
            <a:custGeom>
              <a:rect b="b" l="l" r="r" t="t"/>
              <a:pathLst>
                <a:path extrusionOk="0" h="617" w="202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8"/>
            <p:cNvSpPr/>
            <p:nvPr/>
          </p:nvSpPr>
          <p:spPr>
            <a:xfrm rot="-3863425">
              <a:off x="1553154" y="2353770"/>
              <a:ext cx="48777" cy="167402"/>
            </a:xfrm>
            <a:custGeom>
              <a:rect b="b" l="l" r="r" t="t"/>
              <a:pathLst>
                <a:path extrusionOk="0" h="858" w="25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8"/>
            <p:cNvSpPr/>
            <p:nvPr/>
          </p:nvSpPr>
          <p:spPr>
            <a:xfrm rot="-3863425">
              <a:off x="2161356" y="2633734"/>
              <a:ext cx="54240" cy="169353"/>
            </a:xfrm>
            <a:custGeom>
              <a:rect b="b" l="l" r="r" t="t"/>
              <a:pathLst>
                <a:path extrusionOk="0" h="868" w="278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8"/>
            <p:cNvSpPr/>
            <p:nvPr/>
          </p:nvSpPr>
          <p:spPr>
            <a:xfrm rot="-3863425">
              <a:off x="1363254" y="2247873"/>
              <a:ext cx="52874" cy="116674"/>
            </a:xfrm>
            <a:custGeom>
              <a:rect b="b" l="l" r="r" t="t"/>
              <a:pathLst>
                <a:path extrusionOk="0" h="598" w="271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8"/>
            <p:cNvSpPr/>
            <p:nvPr/>
          </p:nvSpPr>
          <p:spPr>
            <a:xfrm rot="-3863425">
              <a:off x="1175213" y="2080577"/>
              <a:ext cx="70434" cy="146135"/>
            </a:xfrm>
            <a:custGeom>
              <a:rect b="b" l="l" r="r" t="t"/>
              <a:pathLst>
                <a:path extrusionOk="0" h="749" w="361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8"/>
            <p:cNvSpPr/>
            <p:nvPr/>
          </p:nvSpPr>
          <p:spPr>
            <a:xfrm rot="-3863425">
              <a:off x="1018501" y="1924729"/>
              <a:ext cx="86628" cy="159793"/>
            </a:xfrm>
            <a:custGeom>
              <a:rect b="b" l="l" r="r" t="t"/>
              <a:pathLst>
                <a:path extrusionOk="0" h="819" w="444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8"/>
            <p:cNvSpPr/>
            <p:nvPr/>
          </p:nvSpPr>
          <p:spPr>
            <a:xfrm rot="-3863425">
              <a:off x="874593" y="1779196"/>
              <a:ext cx="71604" cy="109455"/>
            </a:xfrm>
            <a:custGeom>
              <a:rect b="b" l="l" r="r" t="t"/>
              <a:pathLst>
                <a:path extrusionOk="0" h="561" w="367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8"/>
            <p:cNvSpPr/>
            <p:nvPr/>
          </p:nvSpPr>
          <p:spPr>
            <a:xfrm rot="-3863425">
              <a:off x="720234" y="1575988"/>
              <a:ext cx="90530" cy="140477"/>
            </a:xfrm>
            <a:custGeom>
              <a:rect b="b" l="l" r="r" t="t"/>
              <a:pathLst>
                <a:path extrusionOk="0" h="720" w="464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8"/>
            <p:cNvSpPr/>
            <p:nvPr/>
          </p:nvSpPr>
          <p:spPr>
            <a:xfrm rot="-3863425">
              <a:off x="590066" y="1398565"/>
              <a:ext cx="102822" cy="153354"/>
            </a:xfrm>
            <a:custGeom>
              <a:rect b="b" l="l" r="r" t="t"/>
              <a:pathLst>
                <a:path extrusionOk="0" h="786" w="527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8"/>
            <p:cNvSpPr/>
            <p:nvPr/>
          </p:nvSpPr>
          <p:spPr>
            <a:xfrm rot="-3863425">
              <a:off x="470137" y="1236085"/>
              <a:ext cx="77262" cy="109845"/>
            </a:xfrm>
            <a:custGeom>
              <a:rect b="b" l="l" r="r" t="t"/>
              <a:pathLst>
                <a:path extrusionOk="0" h="563" w="396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8"/>
            <p:cNvSpPr/>
            <p:nvPr/>
          </p:nvSpPr>
          <p:spPr>
            <a:xfrm rot="-3863425">
              <a:off x="325517" y="1030062"/>
              <a:ext cx="93261" cy="139502"/>
            </a:xfrm>
            <a:custGeom>
              <a:rect b="b" l="l" r="r" t="t"/>
              <a:pathLst>
                <a:path extrusionOk="0" h="715" w="478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8"/>
            <p:cNvSpPr/>
            <p:nvPr/>
          </p:nvSpPr>
          <p:spPr>
            <a:xfrm rot="-3863425">
              <a:off x="196164" y="852328"/>
              <a:ext cx="95993" cy="153745"/>
            </a:xfrm>
            <a:custGeom>
              <a:rect b="b" l="l" r="r" t="t"/>
              <a:pathLst>
                <a:path extrusionOk="0" h="788" w="492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8"/>
            <p:cNvSpPr/>
            <p:nvPr/>
          </p:nvSpPr>
          <p:spPr>
            <a:xfrm rot="-3863425">
              <a:off x="65501" y="698254"/>
              <a:ext cx="69068" cy="110821"/>
            </a:xfrm>
            <a:custGeom>
              <a:rect b="b" l="l" r="r" t="t"/>
              <a:pathLst>
                <a:path extrusionOk="0" h="568" w="354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8"/>
            <p:cNvSpPr/>
            <p:nvPr/>
          </p:nvSpPr>
          <p:spPr>
            <a:xfrm rot="-3863425">
              <a:off x="-96377" y="504636"/>
              <a:ext cx="77067" cy="146135"/>
            </a:xfrm>
            <a:custGeom>
              <a:rect b="b" l="l" r="r" t="t"/>
              <a:pathLst>
                <a:path extrusionOk="0" h="749" w="395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7" name="Google Shape;997;p38"/>
          <p:cNvSpPr/>
          <p:nvPr/>
        </p:nvSpPr>
        <p:spPr>
          <a:xfrm>
            <a:off x="2228175" y="1240575"/>
            <a:ext cx="4687800" cy="2799900"/>
          </a:xfrm>
          <a:prstGeom prst="roundRect">
            <a:avLst>
              <a:gd fmla="val 5566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8" name="Google Shape;998;p38"/>
          <p:cNvGrpSpPr/>
          <p:nvPr/>
        </p:nvGrpSpPr>
        <p:grpSpPr>
          <a:xfrm>
            <a:off x="3110743" y="-18198"/>
            <a:ext cx="880895" cy="1678961"/>
            <a:chOff x="3440606" y="-57809"/>
            <a:chExt cx="796902" cy="1518734"/>
          </a:xfrm>
        </p:grpSpPr>
        <p:sp>
          <p:nvSpPr>
            <p:cNvPr id="999" name="Google Shape;999;p38"/>
            <p:cNvSpPr/>
            <p:nvPr/>
          </p:nvSpPr>
          <p:spPr>
            <a:xfrm>
              <a:off x="3440606" y="1295325"/>
              <a:ext cx="1677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8"/>
            <p:cNvSpPr/>
            <p:nvPr/>
          </p:nvSpPr>
          <p:spPr>
            <a:xfrm rot="-10210584">
              <a:off x="3672788" y="667333"/>
              <a:ext cx="90525" cy="207863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8"/>
            <p:cNvSpPr/>
            <p:nvPr/>
          </p:nvSpPr>
          <p:spPr>
            <a:xfrm rot="-10210584">
              <a:off x="3580021" y="963719"/>
              <a:ext cx="59776" cy="147595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8"/>
            <p:cNvSpPr/>
            <p:nvPr/>
          </p:nvSpPr>
          <p:spPr>
            <a:xfrm rot="-10210578">
              <a:off x="3507593" y="1230804"/>
              <a:ext cx="47722" cy="189414"/>
            </a:xfrm>
            <a:custGeom>
              <a:rect b="b" l="l" r="r" t="t"/>
              <a:pathLst>
                <a:path extrusionOk="0" h="770" w="194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8"/>
            <p:cNvSpPr/>
            <p:nvPr/>
          </p:nvSpPr>
          <p:spPr>
            <a:xfrm rot="-10210584">
              <a:off x="4100831" y="-48906"/>
              <a:ext cx="121028" cy="193842"/>
            </a:xfrm>
            <a:custGeom>
              <a:rect b="b" l="l" r="r" t="t"/>
              <a:pathLst>
                <a:path extrusionOk="0" h="788" w="492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8"/>
            <p:cNvSpPr/>
            <p:nvPr/>
          </p:nvSpPr>
          <p:spPr>
            <a:xfrm rot="-10210584">
              <a:off x="3954272" y="213219"/>
              <a:ext cx="87081" cy="139723"/>
            </a:xfrm>
            <a:custGeom>
              <a:rect b="b" l="l" r="r" t="t"/>
              <a:pathLst>
                <a:path extrusionOk="0" h="568" w="354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8"/>
            <p:cNvSpPr/>
            <p:nvPr/>
          </p:nvSpPr>
          <p:spPr>
            <a:xfrm rot="-10210584">
              <a:off x="3789897" y="442852"/>
              <a:ext cx="97167" cy="184248"/>
            </a:xfrm>
            <a:custGeom>
              <a:rect b="b" l="l" r="r" t="t"/>
              <a:pathLst>
                <a:path extrusionOk="0" h="749" w="395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8"/>
            <p:cNvSpPr/>
            <p:nvPr/>
          </p:nvSpPr>
          <p:spPr>
            <a:xfrm rot="-10210584">
              <a:off x="3672788" y="667333"/>
              <a:ext cx="90525" cy="207863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8"/>
            <p:cNvSpPr/>
            <p:nvPr/>
          </p:nvSpPr>
          <p:spPr>
            <a:xfrm rot="-10210584">
              <a:off x="3580021" y="963719"/>
              <a:ext cx="59776" cy="147595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8" name="Google Shape;1008;p38"/>
          <p:cNvGrpSpPr/>
          <p:nvPr/>
        </p:nvGrpSpPr>
        <p:grpSpPr>
          <a:xfrm>
            <a:off x="5152209" y="-61106"/>
            <a:ext cx="880567" cy="1721896"/>
            <a:chOff x="4906403" y="-96622"/>
            <a:chExt cx="796605" cy="1557572"/>
          </a:xfrm>
        </p:grpSpPr>
        <p:sp>
          <p:nvSpPr>
            <p:cNvPr id="1009" name="Google Shape;1009;p38"/>
            <p:cNvSpPr/>
            <p:nvPr/>
          </p:nvSpPr>
          <p:spPr>
            <a:xfrm>
              <a:off x="5535308" y="1295350"/>
              <a:ext cx="1677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8"/>
            <p:cNvSpPr/>
            <p:nvPr/>
          </p:nvSpPr>
          <p:spPr>
            <a:xfrm flipH="1" rot="10210584">
              <a:off x="5380597" y="628521"/>
              <a:ext cx="90525" cy="207863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8"/>
            <p:cNvSpPr/>
            <p:nvPr/>
          </p:nvSpPr>
          <p:spPr>
            <a:xfrm flipH="1" rot="10210584">
              <a:off x="5504114" y="924907"/>
              <a:ext cx="59776" cy="147595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8"/>
            <p:cNvSpPr/>
            <p:nvPr/>
          </p:nvSpPr>
          <p:spPr>
            <a:xfrm flipH="1" rot="10210578">
              <a:off x="5588595" y="1191992"/>
              <a:ext cx="47722" cy="189414"/>
            </a:xfrm>
            <a:custGeom>
              <a:rect b="b" l="l" r="r" t="t"/>
              <a:pathLst>
                <a:path extrusionOk="0" h="770" w="194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8"/>
            <p:cNvSpPr/>
            <p:nvPr/>
          </p:nvSpPr>
          <p:spPr>
            <a:xfrm flipH="1" rot="10210584">
              <a:off x="4922052" y="-87719"/>
              <a:ext cx="121028" cy="193842"/>
            </a:xfrm>
            <a:custGeom>
              <a:rect b="b" l="l" r="r" t="t"/>
              <a:pathLst>
                <a:path extrusionOk="0" h="788" w="492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8"/>
            <p:cNvSpPr/>
            <p:nvPr/>
          </p:nvSpPr>
          <p:spPr>
            <a:xfrm flipH="1" rot="10210584">
              <a:off x="5102558" y="174406"/>
              <a:ext cx="87081" cy="139723"/>
            </a:xfrm>
            <a:custGeom>
              <a:rect b="b" l="l" r="r" t="t"/>
              <a:pathLst>
                <a:path extrusionOk="0" h="568" w="354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8"/>
            <p:cNvSpPr/>
            <p:nvPr/>
          </p:nvSpPr>
          <p:spPr>
            <a:xfrm flipH="1" rot="10210584">
              <a:off x="5256847" y="404040"/>
              <a:ext cx="97167" cy="184248"/>
            </a:xfrm>
            <a:custGeom>
              <a:rect b="b" l="l" r="r" t="t"/>
              <a:pathLst>
                <a:path extrusionOk="0" h="749" w="395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8"/>
            <p:cNvSpPr/>
            <p:nvPr/>
          </p:nvSpPr>
          <p:spPr>
            <a:xfrm flipH="1" rot="10210584">
              <a:off x="5380597" y="628521"/>
              <a:ext cx="90525" cy="207863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8"/>
            <p:cNvSpPr/>
            <p:nvPr/>
          </p:nvSpPr>
          <p:spPr>
            <a:xfrm flipH="1" rot="10210584">
              <a:off x="5504114" y="924907"/>
              <a:ext cx="59776" cy="147595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8" name="Google Shape;1018;p38"/>
          <p:cNvSpPr txBox="1"/>
          <p:nvPr>
            <p:ph type="title"/>
          </p:nvPr>
        </p:nvSpPr>
        <p:spPr>
          <a:xfrm>
            <a:off x="2228100" y="1735175"/>
            <a:ext cx="4687800" cy="18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1019" name="Google Shape;1019;p38"/>
          <p:cNvGrpSpPr/>
          <p:nvPr/>
        </p:nvGrpSpPr>
        <p:grpSpPr>
          <a:xfrm flipH="1">
            <a:off x="7666688" y="625633"/>
            <a:ext cx="1528185" cy="528825"/>
            <a:chOff x="6438300" y="4207200"/>
            <a:chExt cx="2705710" cy="936305"/>
          </a:xfrm>
        </p:grpSpPr>
        <p:sp>
          <p:nvSpPr>
            <p:cNvPr id="1020" name="Google Shape;1020;p38"/>
            <p:cNvSpPr/>
            <p:nvPr/>
          </p:nvSpPr>
          <p:spPr>
            <a:xfrm>
              <a:off x="6438300" y="4207200"/>
              <a:ext cx="2705710" cy="935536"/>
            </a:xfrm>
            <a:custGeom>
              <a:rect b="b" l="l" r="r" t="t"/>
              <a:pathLst>
                <a:path extrusionOk="0" h="9708" w="28077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8"/>
            <p:cNvSpPr/>
            <p:nvPr/>
          </p:nvSpPr>
          <p:spPr>
            <a:xfrm>
              <a:off x="6719114" y="4429904"/>
              <a:ext cx="2397623" cy="713601"/>
            </a:xfrm>
            <a:custGeom>
              <a:rect b="b" l="l" r="r" t="t"/>
              <a:pathLst>
                <a:path extrusionOk="0" h="7405" w="2488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2" name="Google Shape;1022;p38"/>
          <p:cNvGrpSpPr/>
          <p:nvPr/>
        </p:nvGrpSpPr>
        <p:grpSpPr>
          <a:xfrm flipH="1">
            <a:off x="6314632" y="4195192"/>
            <a:ext cx="3068817" cy="1061958"/>
            <a:chOff x="6438300" y="4207200"/>
            <a:chExt cx="2705710" cy="936305"/>
          </a:xfrm>
        </p:grpSpPr>
        <p:sp>
          <p:nvSpPr>
            <p:cNvPr id="1023" name="Google Shape;1023;p38"/>
            <p:cNvSpPr/>
            <p:nvPr/>
          </p:nvSpPr>
          <p:spPr>
            <a:xfrm>
              <a:off x="6438300" y="4207200"/>
              <a:ext cx="2705710" cy="935536"/>
            </a:xfrm>
            <a:custGeom>
              <a:rect b="b" l="l" r="r" t="t"/>
              <a:pathLst>
                <a:path extrusionOk="0" h="9708" w="28077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8"/>
            <p:cNvSpPr/>
            <p:nvPr/>
          </p:nvSpPr>
          <p:spPr>
            <a:xfrm>
              <a:off x="6719114" y="4429904"/>
              <a:ext cx="2397623" cy="713601"/>
            </a:xfrm>
            <a:custGeom>
              <a:rect b="b" l="l" r="r" t="t"/>
              <a:pathLst>
                <a:path extrusionOk="0" h="7405" w="2488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5" name="Google Shape;1025;p38"/>
          <p:cNvGrpSpPr/>
          <p:nvPr/>
        </p:nvGrpSpPr>
        <p:grpSpPr>
          <a:xfrm>
            <a:off x="-402278" y="2658765"/>
            <a:ext cx="2230984" cy="1010352"/>
            <a:chOff x="3967525" y="3427700"/>
            <a:chExt cx="529950" cy="240000"/>
          </a:xfrm>
        </p:grpSpPr>
        <p:sp>
          <p:nvSpPr>
            <p:cNvPr id="1026" name="Google Shape;1026;p38"/>
            <p:cNvSpPr/>
            <p:nvPr/>
          </p:nvSpPr>
          <p:spPr>
            <a:xfrm>
              <a:off x="3967525" y="3427700"/>
              <a:ext cx="529950" cy="240000"/>
            </a:xfrm>
            <a:custGeom>
              <a:rect b="b" l="l" r="r" t="t"/>
              <a:pathLst>
                <a:path extrusionOk="0" h="9600" w="21198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8"/>
            <p:cNvSpPr/>
            <p:nvPr/>
          </p:nvSpPr>
          <p:spPr>
            <a:xfrm>
              <a:off x="3967850" y="3447744"/>
              <a:ext cx="509025" cy="217350"/>
            </a:xfrm>
            <a:custGeom>
              <a:rect b="b" l="l" r="r" t="t"/>
              <a:pathLst>
                <a:path extrusionOk="0" h="8694" w="20361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8" name="Google Shape;1028;p38"/>
          <p:cNvGrpSpPr/>
          <p:nvPr/>
        </p:nvGrpSpPr>
        <p:grpSpPr>
          <a:xfrm flipH="1" rot="-10555563">
            <a:off x="6932368" y="2265834"/>
            <a:ext cx="2232304" cy="756584"/>
            <a:chOff x="4843276" y="2662175"/>
            <a:chExt cx="1723824" cy="584247"/>
          </a:xfrm>
        </p:grpSpPr>
        <p:sp>
          <p:nvSpPr>
            <p:cNvPr id="1029" name="Google Shape;1029;p38"/>
            <p:cNvSpPr/>
            <p:nvPr/>
          </p:nvSpPr>
          <p:spPr>
            <a:xfrm rot="-4906284">
              <a:off x="5920052" y="3114003"/>
              <a:ext cx="31959" cy="130306"/>
            </a:xfrm>
            <a:custGeom>
              <a:rect b="b" l="l" r="r" t="t"/>
              <a:pathLst>
                <a:path extrusionOk="0" h="791" w="194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8"/>
            <p:cNvSpPr/>
            <p:nvPr/>
          </p:nvSpPr>
          <p:spPr>
            <a:xfrm rot="-4906292">
              <a:off x="6115606" y="3153881"/>
              <a:ext cx="33277" cy="101642"/>
            </a:xfrm>
            <a:custGeom>
              <a:rect b="b" l="l" r="r" t="t"/>
              <a:pathLst>
                <a:path extrusionOk="0" h="617" w="202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8"/>
            <p:cNvSpPr/>
            <p:nvPr/>
          </p:nvSpPr>
          <p:spPr>
            <a:xfrm rot="-4906284">
              <a:off x="5740740" y="3070569"/>
              <a:ext cx="41184" cy="141343"/>
            </a:xfrm>
            <a:custGeom>
              <a:rect b="b" l="l" r="r" t="t"/>
              <a:pathLst>
                <a:path extrusionOk="0" h="858" w="25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8"/>
            <p:cNvSpPr/>
            <p:nvPr/>
          </p:nvSpPr>
          <p:spPr>
            <a:xfrm rot="-4906292">
              <a:off x="6301568" y="3142031"/>
              <a:ext cx="45797" cy="142991"/>
            </a:xfrm>
            <a:custGeom>
              <a:rect b="b" l="l" r="r" t="t"/>
              <a:pathLst>
                <a:path extrusionOk="0" h="868" w="278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8"/>
            <p:cNvSpPr/>
            <p:nvPr/>
          </p:nvSpPr>
          <p:spPr>
            <a:xfrm rot="-4906277">
              <a:off x="5554538" y="3033598"/>
              <a:ext cx="44643" cy="98512"/>
            </a:xfrm>
            <a:custGeom>
              <a:rect b="b" l="l" r="r" t="t"/>
              <a:pathLst>
                <a:path extrusionOk="0" h="598" w="271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8"/>
            <p:cNvSpPr/>
            <p:nvPr/>
          </p:nvSpPr>
          <p:spPr>
            <a:xfrm rot="-4906284">
              <a:off x="6475360" y="3144262"/>
              <a:ext cx="51398" cy="126023"/>
            </a:xfrm>
            <a:custGeom>
              <a:rect b="b" l="l" r="r" t="t"/>
              <a:pathLst>
                <a:path extrusionOk="0" h="765" w="312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8"/>
            <p:cNvSpPr/>
            <p:nvPr/>
          </p:nvSpPr>
          <p:spPr>
            <a:xfrm rot="-4906284">
              <a:off x="5364201" y="2943439"/>
              <a:ext cx="59470" cy="123387"/>
            </a:xfrm>
            <a:custGeom>
              <a:rect b="b" l="l" r="r" t="t"/>
              <a:pathLst>
                <a:path extrusionOk="0" h="749" w="361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8"/>
            <p:cNvSpPr/>
            <p:nvPr/>
          </p:nvSpPr>
          <p:spPr>
            <a:xfrm rot="-4906284">
              <a:off x="5200029" y="2855081"/>
              <a:ext cx="73143" cy="134919"/>
            </a:xfrm>
            <a:custGeom>
              <a:rect b="b" l="l" r="r" t="t"/>
              <a:pathLst>
                <a:path extrusionOk="0" h="819" w="444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8"/>
            <p:cNvSpPr/>
            <p:nvPr/>
          </p:nvSpPr>
          <p:spPr>
            <a:xfrm rot="-4906284">
              <a:off x="5041307" y="2776976"/>
              <a:ext cx="60458" cy="92417"/>
            </a:xfrm>
            <a:custGeom>
              <a:rect b="b" l="l" r="r" t="t"/>
              <a:pathLst>
                <a:path extrusionOk="0" h="561" w="367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8"/>
            <p:cNvSpPr/>
            <p:nvPr/>
          </p:nvSpPr>
          <p:spPr>
            <a:xfrm rot="-4906284">
              <a:off x="4869222" y="2649183"/>
              <a:ext cx="76437" cy="118610"/>
            </a:xfrm>
            <a:custGeom>
              <a:rect b="b" l="l" r="r" t="t"/>
              <a:pathLst>
                <a:path extrusionOk="0" h="720" w="464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39"/>
          <p:cNvSpPr/>
          <p:nvPr/>
        </p:nvSpPr>
        <p:spPr>
          <a:xfrm rot="487470">
            <a:off x="8063012" y="3359135"/>
            <a:ext cx="39960" cy="162928"/>
          </a:xfrm>
          <a:custGeom>
            <a:rect b="b" l="l" r="r" t="t"/>
            <a:pathLst>
              <a:path extrusionOk="0" h="791" w="194">
                <a:moveTo>
                  <a:pt x="97" y="1"/>
                </a:moveTo>
                <a:cubicBezTo>
                  <a:pt x="49" y="1"/>
                  <a:pt x="14" y="33"/>
                  <a:pt x="14" y="78"/>
                </a:cubicBezTo>
                <a:cubicBezTo>
                  <a:pt x="7" y="278"/>
                  <a:pt x="0" y="486"/>
                  <a:pt x="0" y="687"/>
                </a:cubicBezTo>
                <a:cubicBezTo>
                  <a:pt x="0" y="735"/>
                  <a:pt x="42" y="770"/>
                  <a:pt x="83" y="790"/>
                </a:cubicBezTo>
                <a:cubicBezTo>
                  <a:pt x="125" y="790"/>
                  <a:pt x="173" y="756"/>
                  <a:pt x="173" y="700"/>
                </a:cubicBezTo>
                <a:cubicBezTo>
                  <a:pt x="173" y="493"/>
                  <a:pt x="180" y="292"/>
                  <a:pt x="187" y="98"/>
                </a:cubicBezTo>
                <a:cubicBezTo>
                  <a:pt x="194" y="43"/>
                  <a:pt x="159" y="1"/>
                  <a:pt x="111" y="1"/>
                </a:cubicBezTo>
                <a:cubicBezTo>
                  <a:pt x="106" y="1"/>
                  <a:pt x="101" y="1"/>
                  <a:pt x="9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39"/>
          <p:cNvSpPr/>
          <p:nvPr/>
        </p:nvSpPr>
        <p:spPr>
          <a:xfrm rot="487482">
            <a:off x="8030693" y="3622443"/>
            <a:ext cx="41607" cy="127088"/>
          </a:xfrm>
          <a:custGeom>
            <a:rect b="b" l="l" r="r" t="t"/>
            <a:pathLst>
              <a:path extrusionOk="0" h="617" w="202">
                <a:moveTo>
                  <a:pt x="91" y="1"/>
                </a:moveTo>
                <a:cubicBezTo>
                  <a:pt x="35" y="1"/>
                  <a:pt x="1" y="42"/>
                  <a:pt x="1" y="91"/>
                </a:cubicBezTo>
                <a:cubicBezTo>
                  <a:pt x="1" y="243"/>
                  <a:pt x="8" y="381"/>
                  <a:pt x="29" y="540"/>
                </a:cubicBezTo>
                <a:cubicBezTo>
                  <a:pt x="35" y="582"/>
                  <a:pt x="70" y="617"/>
                  <a:pt x="119" y="617"/>
                </a:cubicBezTo>
                <a:cubicBezTo>
                  <a:pt x="167" y="610"/>
                  <a:pt x="202" y="561"/>
                  <a:pt x="202" y="520"/>
                </a:cubicBezTo>
                <a:cubicBezTo>
                  <a:pt x="195" y="374"/>
                  <a:pt x="181" y="229"/>
                  <a:pt x="174" y="91"/>
                </a:cubicBezTo>
                <a:cubicBezTo>
                  <a:pt x="174" y="35"/>
                  <a:pt x="139" y="1"/>
                  <a:pt x="91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39"/>
          <p:cNvSpPr/>
          <p:nvPr/>
        </p:nvSpPr>
        <p:spPr>
          <a:xfrm rot="487482">
            <a:off x="8104254" y="3133717"/>
            <a:ext cx="51494" cy="176729"/>
          </a:xfrm>
          <a:custGeom>
            <a:rect b="b" l="l" r="r" t="t"/>
            <a:pathLst>
              <a:path extrusionOk="0" h="858" w="250">
                <a:moveTo>
                  <a:pt x="155" y="0"/>
                </a:moveTo>
                <a:cubicBezTo>
                  <a:pt x="120" y="0"/>
                  <a:pt x="88" y="30"/>
                  <a:pt x="77" y="66"/>
                </a:cubicBezTo>
                <a:cubicBezTo>
                  <a:pt x="42" y="301"/>
                  <a:pt x="21" y="529"/>
                  <a:pt x="0" y="771"/>
                </a:cubicBezTo>
                <a:cubicBezTo>
                  <a:pt x="0" y="813"/>
                  <a:pt x="35" y="848"/>
                  <a:pt x="70" y="855"/>
                </a:cubicBezTo>
                <a:cubicBezTo>
                  <a:pt x="78" y="857"/>
                  <a:pt x="86" y="858"/>
                  <a:pt x="93" y="858"/>
                </a:cubicBezTo>
                <a:cubicBezTo>
                  <a:pt x="137" y="858"/>
                  <a:pt x="167" y="825"/>
                  <a:pt x="167" y="778"/>
                </a:cubicBezTo>
                <a:cubicBezTo>
                  <a:pt x="180" y="550"/>
                  <a:pt x="208" y="322"/>
                  <a:pt x="243" y="93"/>
                </a:cubicBezTo>
                <a:cubicBezTo>
                  <a:pt x="250" y="52"/>
                  <a:pt x="215" y="10"/>
                  <a:pt x="173" y="3"/>
                </a:cubicBezTo>
                <a:cubicBezTo>
                  <a:pt x="167" y="1"/>
                  <a:pt x="161" y="0"/>
                  <a:pt x="15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39"/>
          <p:cNvSpPr/>
          <p:nvPr/>
        </p:nvSpPr>
        <p:spPr>
          <a:xfrm rot="487476">
            <a:off x="8012271" y="3836954"/>
            <a:ext cx="57262" cy="178788"/>
          </a:xfrm>
          <a:custGeom>
            <a:rect b="b" l="l" r="r" t="t"/>
            <a:pathLst>
              <a:path extrusionOk="0" h="868" w="278">
                <a:moveTo>
                  <a:pt x="95" y="1"/>
                </a:moveTo>
                <a:cubicBezTo>
                  <a:pt x="91" y="1"/>
                  <a:pt x="88" y="1"/>
                  <a:pt x="84" y="2"/>
                </a:cubicBezTo>
                <a:cubicBezTo>
                  <a:pt x="36" y="9"/>
                  <a:pt x="1" y="43"/>
                  <a:pt x="1" y="92"/>
                </a:cubicBezTo>
                <a:lnTo>
                  <a:pt x="1" y="106"/>
                </a:lnTo>
                <a:cubicBezTo>
                  <a:pt x="29" y="341"/>
                  <a:pt x="63" y="576"/>
                  <a:pt x="98" y="798"/>
                </a:cubicBezTo>
                <a:cubicBezTo>
                  <a:pt x="104" y="836"/>
                  <a:pt x="151" y="868"/>
                  <a:pt x="191" y="868"/>
                </a:cubicBezTo>
                <a:cubicBezTo>
                  <a:pt x="194" y="868"/>
                  <a:pt x="198" y="867"/>
                  <a:pt x="202" y="867"/>
                </a:cubicBezTo>
                <a:cubicBezTo>
                  <a:pt x="243" y="860"/>
                  <a:pt x="278" y="804"/>
                  <a:pt x="271" y="763"/>
                </a:cubicBezTo>
                <a:cubicBezTo>
                  <a:pt x="236" y="542"/>
                  <a:pt x="202" y="306"/>
                  <a:pt x="174" y="78"/>
                </a:cubicBezTo>
                <a:cubicBezTo>
                  <a:pt x="168" y="34"/>
                  <a:pt x="132" y="1"/>
                  <a:pt x="9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39"/>
          <p:cNvSpPr/>
          <p:nvPr/>
        </p:nvSpPr>
        <p:spPr>
          <a:xfrm rot="487476">
            <a:off x="8174674" y="2929710"/>
            <a:ext cx="55820" cy="123174"/>
          </a:xfrm>
          <a:custGeom>
            <a:rect b="b" l="l" r="r" t="t"/>
            <a:pathLst>
              <a:path extrusionOk="0" h="598" w="271">
                <a:moveTo>
                  <a:pt x="181" y="0"/>
                </a:moveTo>
                <a:cubicBezTo>
                  <a:pt x="142" y="0"/>
                  <a:pt x="97" y="27"/>
                  <a:pt x="90" y="70"/>
                </a:cubicBezTo>
                <a:cubicBezTo>
                  <a:pt x="63" y="209"/>
                  <a:pt x="28" y="354"/>
                  <a:pt x="0" y="493"/>
                </a:cubicBezTo>
                <a:lnTo>
                  <a:pt x="0" y="513"/>
                </a:lnTo>
                <a:cubicBezTo>
                  <a:pt x="0" y="555"/>
                  <a:pt x="28" y="589"/>
                  <a:pt x="70" y="596"/>
                </a:cubicBezTo>
                <a:cubicBezTo>
                  <a:pt x="74" y="597"/>
                  <a:pt x="79" y="597"/>
                  <a:pt x="84" y="597"/>
                </a:cubicBezTo>
                <a:cubicBezTo>
                  <a:pt x="132" y="597"/>
                  <a:pt x="167" y="565"/>
                  <a:pt x="173" y="527"/>
                </a:cubicBezTo>
                <a:cubicBezTo>
                  <a:pt x="201" y="382"/>
                  <a:pt x="229" y="243"/>
                  <a:pt x="263" y="105"/>
                </a:cubicBezTo>
                <a:cubicBezTo>
                  <a:pt x="270" y="63"/>
                  <a:pt x="236" y="8"/>
                  <a:pt x="194" y="1"/>
                </a:cubicBezTo>
                <a:cubicBezTo>
                  <a:pt x="190" y="0"/>
                  <a:pt x="186" y="0"/>
                  <a:pt x="18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39"/>
          <p:cNvSpPr/>
          <p:nvPr/>
        </p:nvSpPr>
        <p:spPr>
          <a:xfrm rot="487476">
            <a:off x="8016991" y="4068346"/>
            <a:ext cx="64265" cy="157573"/>
          </a:xfrm>
          <a:custGeom>
            <a:rect b="b" l="l" r="r" t="t"/>
            <a:pathLst>
              <a:path extrusionOk="0" h="765" w="312">
                <a:moveTo>
                  <a:pt x="84" y="1"/>
                </a:moveTo>
                <a:cubicBezTo>
                  <a:pt x="79" y="1"/>
                  <a:pt x="74" y="1"/>
                  <a:pt x="69" y="2"/>
                </a:cubicBezTo>
                <a:cubicBezTo>
                  <a:pt x="28" y="9"/>
                  <a:pt x="0" y="44"/>
                  <a:pt x="0" y="92"/>
                </a:cubicBezTo>
                <a:cubicBezTo>
                  <a:pt x="0" y="99"/>
                  <a:pt x="14" y="106"/>
                  <a:pt x="14" y="106"/>
                </a:cubicBezTo>
                <a:cubicBezTo>
                  <a:pt x="48" y="306"/>
                  <a:pt x="90" y="507"/>
                  <a:pt x="138" y="701"/>
                </a:cubicBezTo>
                <a:cubicBezTo>
                  <a:pt x="151" y="738"/>
                  <a:pt x="191" y="764"/>
                  <a:pt x="229" y="764"/>
                </a:cubicBezTo>
                <a:cubicBezTo>
                  <a:pt x="234" y="764"/>
                  <a:pt x="238" y="764"/>
                  <a:pt x="242" y="763"/>
                </a:cubicBezTo>
                <a:cubicBezTo>
                  <a:pt x="291" y="756"/>
                  <a:pt x="311" y="701"/>
                  <a:pt x="304" y="659"/>
                </a:cubicBezTo>
                <a:cubicBezTo>
                  <a:pt x="263" y="459"/>
                  <a:pt x="221" y="272"/>
                  <a:pt x="173" y="71"/>
                </a:cubicBezTo>
                <a:cubicBezTo>
                  <a:pt x="167" y="28"/>
                  <a:pt x="127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39"/>
          <p:cNvSpPr/>
          <p:nvPr/>
        </p:nvSpPr>
        <p:spPr>
          <a:xfrm rot="487476">
            <a:off x="8262166" y="2685267"/>
            <a:ext cx="74358" cy="154277"/>
          </a:xfrm>
          <a:custGeom>
            <a:rect b="b" l="l" r="r" t="t"/>
            <a:pathLst>
              <a:path extrusionOk="0" h="749" w="361">
                <a:moveTo>
                  <a:pt x="262" y="0"/>
                </a:moveTo>
                <a:cubicBezTo>
                  <a:pt x="226" y="0"/>
                  <a:pt x="197" y="20"/>
                  <a:pt x="180" y="53"/>
                </a:cubicBezTo>
                <a:cubicBezTo>
                  <a:pt x="153" y="143"/>
                  <a:pt x="118" y="226"/>
                  <a:pt x="97" y="323"/>
                </a:cubicBezTo>
                <a:cubicBezTo>
                  <a:pt x="63" y="427"/>
                  <a:pt x="28" y="530"/>
                  <a:pt x="0" y="634"/>
                </a:cubicBezTo>
                <a:lnTo>
                  <a:pt x="0" y="662"/>
                </a:lnTo>
                <a:cubicBezTo>
                  <a:pt x="0" y="696"/>
                  <a:pt x="14" y="731"/>
                  <a:pt x="56" y="745"/>
                </a:cubicBezTo>
                <a:cubicBezTo>
                  <a:pt x="64" y="747"/>
                  <a:pt x="73" y="749"/>
                  <a:pt x="81" y="749"/>
                </a:cubicBezTo>
                <a:cubicBezTo>
                  <a:pt x="118" y="749"/>
                  <a:pt x="148" y="724"/>
                  <a:pt x="160" y="690"/>
                </a:cubicBezTo>
                <a:cubicBezTo>
                  <a:pt x="194" y="593"/>
                  <a:pt x="222" y="489"/>
                  <a:pt x="256" y="385"/>
                </a:cubicBezTo>
                <a:cubicBezTo>
                  <a:pt x="284" y="295"/>
                  <a:pt x="319" y="205"/>
                  <a:pt x="346" y="115"/>
                </a:cubicBezTo>
                <a:cubicBezTo>
                  <a:pt x="360" y="67"/>
                  <a:pt x="333" y="25"/>
                  <a:pt x="291" y="4"/>
                </a:cubicBezTo>
                <a:cubicBezTo>
                  <a:pt x="281" y="2"/>
                  <a:pt x="271" y="0"/>
                  <a:pt x="262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39"/>
          <p:cNvSpPr/>
          <p:nvPr/>
        </p:nvSpPr>
        <p:spPr>
          <a:xfrm rot="487476">
            <a:off x="8049115" y="4335116"/>
            <a:ext cx="64265" cy="121321"/>
          </a:xfrm>
          <a:custGeom>
            <a:rect b="b" l="l" r="r" t="t"/>
            <a:pathLst>
              <a:path extrusionOk="0" h="589" w="312">
                <a:moveTo>
                  <a:pt x="88" y="0"/>
                </a:moveTo>
                <a:cubicBezTo>
                  <a:pt x="78" y="0"/>
                  <a:pt x="67" y="3"/>
                  <a:pt x="56" y="7"/>
                </a:cubicBezTo>
                <a:cubicBezTo>
                  <a:pt x="21" y="21"/>
                  <a:pt x="0" y="56"/>
                  <a:pt x="0" y="90"/>
                </a:cubicBezTo>
                <a:lnTo>
                  <a:pt x="0" y="118"/>
                </a:lnTo>
                <a:cubicBezTo>
                  <a:pt x="35" y="257"/>
                  <a:pt x="83" y="395"/>
                  <a:pt x="125" y="533"/>
                </a:cubicBezTo>
                <a:cubicBezTo>
                  <a:pt x="141" y="565"/>
                  <a:pt x="173" y="589"/>
                  <a:pt x="209" y="589"/>
                </a:cubicBezTo>
                <a:cubicBezTo>
                  <a:pt x="220" y="589"/>
                  <a:pt x="231" y="587"/>
                  <a:pt x="242" y="582"/>
                </a:cubicBezTo>
                <a:cubicBezTo>
                  <a:pt x="284" y="568"/>
                  <a:pt x="312" y="513"/>
                  <a:pt x="291" y="471"/>
                </a:cubicBezTo>
                <a:cubicBezTo>
                  <a:pt x="249" y="340"/>
                  <a:pt x="208" y="201"/>
                  <a:pt x="159" y="63"/>
                </a:cubicBezTo>
                <a:cubicBezTo>
                  <a:pt x="154" y="25"/>
                  <a:pt x="124" y="0"/>
                  <a:pt x="8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39"/>
          <p:cNvSpPr/>
          <p:nvPr/>
        </p:nvSpPr>
        <p:spPr>
          <a:xfrm rot="487476">
            <a:off x="8356529" y="2481149"/>
            <a:ext cx="91454" cy="168695"/>
          </a:xfrm>
          <a:custGeom>
            <a:rect b="b" l="l" r="r" t="t"/>
            <a:pathLst>
              <a:path extrusionOk="0" h="819" w="444">
                <a:moveTo>
                  <a:pt x="338" y="0"/>
                </a:moveTo>
                <a:cubicBezTo>
                  <a:pt x="305" y="0"/>
                  <a:pt x="274" y="23"/>
                  <a:pt x="264" y="53"/>
                </a:cubicBezTo>
                <a:cubicBezTo>
                  <a:pt x="174" y="268"/>
                  <a:pt x="91" y="496"/>
                  <a:pt x="8" y="703"/>
                </a:cubicBezTo>
                <a:cubicBezTo>
                  <a:pt x="1" y="710"/>
                  <a:pt x="1" y="717"/>
                  <a:pt x="1" y="731"/>
                </a:cubicBezTo>
                <a:cubicBezTo>
                  <a:pt x="1" y="759"/>
                  <a:pt x="21" y="800"/>
                  <a:pt x="56" y="814"/>
                </a:cubicBezTo>
                <a:cubicBezTo>
                  <a:pt x="65" y="817"/>
                  <a:pt x="73" y="818"/>
                  <a:pt x="82" y="818"/>
                </a:cubicBezTo>
                <a:cubicBezTo>
                  <a:pt x="116" y="818"/>
                  <a:pt x="150" y="797"/>
                  <a:pt x="167" y="759"/>
                </a:cubicBezTo>
                <a:cubicBezTo>
                  <a:pt x="243" y="558"/>
                  <a:pt x="333" y="337"/>
                  <a:pt x="416" y="122"/>
                </a:cubicBezTo>
                <a:cubicBezTo>
                  <a:pt x="444" y="81"/>
                  <a:pt x="416" y="25"/>
                  <a:pt x="374" y="11"/>
                </a:cubicBezTo>
                <a:cubicBezTo>
                  <a:pt x="363" y="4"/>
                  <a:pt x="350" y="0"/>
                  <a:pt x="33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39"/>
          <p:cNvSpPr/>
          <p:nvPr/>
        </p:nvSpPr>
        <p:spPr>
          <a:xfrm rot="487476">
            <a:off x="8084822" y="4547427"/>
            <a:ext cx="92896" cy="166224"/>
          </a:xfrm>
          <a:custGeom>
            <a:rect b="b" l="l" r="r" t="t"/>
            <a:pathLst>
              <a:path extrusionOk="0" h="807" w="451">
                <a:moveTo>
                  <a:pt x="82" y="1"/>
                </a:moveTo>
                <a:cubicBezTo>
                  <a:pt x="73" y="1"/>
                  <a:pt x="64" y="2"/>
                  <a:pt x="56" y="5"/>
                </a:cubicBezTo>
                <a:cubicBezTo>
                  <a:pt x="21" y="12"/>
                  <a:pt x="0" y="47"/>
                  <a:pt x="0" y="81"/>
                </a:cubicBezTo>
                <a:cubicBezTo>
                  <a:pt x="0" y="95"/>
                  <a:pt x="0" y="109"/>
                  <a:pt x="14" y="116"/>
                </a:cubicBezTo>
                <a:cubicBezTo>
                  <a:pt x="97" y="337"/>
                  <a:pt x="187" y="552"/>
                  <a:pt x="277" y="759"/>
                </a:cubicBezTo>
                <a:cubicBezTo>
                  <a:pt x="293" y="791"/>
                  <a:pt x="324" y="806"/>
                  <a:pt x="356" y="806"/>
                </a:cubicBezTo>
                <a:cubicBezTo>
                  <a:pt x="367" y="806"/>
                  <a:pt x="378" y="804"/>
                  <a:pt x="388" y="801"/>
                </a:cubicBezTo>
                <a:cubicBezTo>
                  <a:pt x="436" y="787"/>
                  <a:pt x="450" y="732"/>
                  <a:pt x="436" y="690"/>
                </a:cubicBezTo>
                <a:cubicBezTo>
                  <a:pt x="340" y="483"/>
                  <a:pt x="250" y="275"/>
                  <a:pt x="167" y="60"/>
                </a:cubicBezTo>
                <a:cubicBezTo>
                  <a:pt x="150" y="22"/>
                  <a:pt x="116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39"/>
          <p:cNvSpPr/>
          <p:nvPr/>
        </p:nvSpPr>
        <p:spPr>
          <a:xfrm rot="487476">
            <a:off x="8488312" y="2301109"/>
            <a:ext cx="75594" cy="115553"/>
          </a:xfrm>
          <a:custGeom>
            <a:rect b="b" l="l" r="r" t="t"/>
            <a:pathLst>
              <a:path extrusionOk="0" h="561" w="367">
                <a:moveTo>
                  <a:pt x="273" y="0"/>
                </a:moveTo>
                <a:cubicBezTo>
                  <a:pt x="239" y="0"/>
                  <a:pt x="204" y="17"/>
                  <a:pt x="194" y="54"/>
                </a:cubicBezTo>
                <a:lnTo>
                  <a:pt x="14" y="441"/>
                </a:lnTo>
                <a:cubicBezTo>
                  <a:pt x="0" y="448"/>
                  <a:pt x="0" y="469"/>
                  <a:pt x="0" y="476"/>
                </a:cubicBezTo>
                <a:cubicBezTo>
                  <a:pt x="0" y="511"/>
                  <a:pt x="21" y="538"/>
                  <a:pt x="55" y="552"/>
                </a:cubicBezTo>
                <a:cubicBezTo>
                  <a:pt x="67" y="558"/>
                  <a:pt x="79" y="560"/>
                  <a:pt x="91" y="560"/>
                </a:cubicBezTo>
                <a:cubicBezTo>
                  <a:pt x="124" y="560"/>
                  <a:pt x="156" y="541"/>
                  <a:pt x="166" y="511"/>
                </a:cubicBezTo>
                <a:lnTo>
                  <a:pt x="346" y="123"/>
                </a:lnTo>
                <a:cubicBezTo>
                  <a:pt x="367" y="75"/>
                  <a:pt x="346" y="26"/>
                  <a:pt x="305" y="5"/>
                </a:cubicBezTo>
                <a:cubicBezTo>
                  <a:pt x="294" y="2"/>
                  <a:pt x="284" y="0"/>
                  <a:pt x="2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39"/>
          <p:cNvSpPr/>
          <p:nvPr/>
        </p:nvSpPr>
        <p:spPr>
          <a:xfrm rot="487476">
            <a:off x="8147902" y="4770525"/>
            <a:ext cx="97015" cy="148304"/>
          </a:xfrm>
          <a:custGeom>
            <a:rect b="b" l="l" r="r" t="t"/>
            <a:pathLst>
              <a:path extrusionOk="0" h="720" w="471">
                <a:moveTo>
                  <a:pt x="90" y="0"/>
                </a:moveTo>
                <a:cubicBezTo>
                  <a:pt x="78" y="0"/>
                  <a:pt x="67" y="3"/>
                  <a:pt x="56" y="8"/>
                </a:cubicBezTo>
                <a:cubicBezTo>
                  <a:pt x="21" y="22"/>
                  <a:pt x="0" y="50"/>
                  <a:pt x="0" y="84"/>
                </a:cubicBezTo>
                <a:cubicBezTo>
                  <a:pt x="0" y="105"/>
                  <a:pt x="14" y="112"/>
                  <a:pt x="0" y="126"/>
                </a:cubicBezTo>
                <a:cubicBezTo>
                  <a:pt x="97" y="320"/>
                  <a:pt x="194" y="500"/>
                  <a:pt x="284" y="673"/>
                </a:cubicBezTo>
                <a:cubicBezTo>
                  <a:pt x="303" y="701"/>
                  <a:pt x="335" y="720"/>
                  <a:pt x="367" y="720"/>
                </a:cubicBezTo>
                <a:cubicBezTo>
                  <a:pt x="381" y="720"/>
                  <a:pt x="396" y="716"/>
                  <a:pt x="409" y="707"/>
                </a:cubicBezTo>
                <a:cubicBezTo>
                  <a:pt x="450" y="680"/>
                  <a:pt x="471" y="631"/>
                  <a:pt x="443" y="590"/>
                </a:cubicBezTo>
                <a:cubicBezTo>
                  <a:pt x="346" y="417"/>
                  <a:pt x="256" y="230"/>
                  <a:pt x="166" y="50"/>
                </a:cubicBezTo>
                <a:cubicBezTo>
                  <a:pt x="151" y="19"/>
                  <a:pt x="121" y="0"/>
                  <a:pt x="90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39"/>
          <p:cNvSpPr/>
          <p:nvPr/>
        </p:nvSpPr>
        <p:spPr>
          <a:xfrm rot="487476">
            <a:off x="8621358" y="2079301"/>
            <a:ext cx="95574" cy="148304"/>
          </a:xfrm>
          <a:custGeom>
            <a:rect b="b" l="l" r="r" t="t"/>
            <a:pathLst>
              <a:path extrusionOk="0" h="720" w="464">
                <a:moveTo>
                  <a:pt x="358" y="1"/>
                </a:moveTo>
                <a:cubicBezTo>
                  <a:pt x="329" y="1"/>
                  <a:pt x="302" y="18"/>
                  <a:pt x="284" y="49"/>
                </a:cubicBezTo>
                <a:cubicBezTo>
                  <a:pt x="187" y="222"/>
                  <a:pt x="104" y="402"/>
                  <a:pt x="7" y="582"/>
                </a:cubicBezTo>
                <a:cubicBezTo>
                  <a:pt x="0" y="603"/>
                  <a:pt x="0" y="610"/>
                  <a:pt x="0" y="624"/>
                </a:cubicBezTo>
                <a:cubicBezTo>
                  <a:pt x="0" y="665"/>
                  <a:pt x="14" y="686"/>
                  <a:pt x="49" y="707"/>
                </a:cubicBezTo>
                <a:cubicBezTo>
                  <a:pt x="60" y="715"/>
                  <a:pt x="73" y="719"/>
                  <a:pt x="86" y="719"/>
                </a:cubicBezTo>
                <a:cubicBezTo>
                  <a:pt x="115" y="719"/>
                  <a:pt x="145" y="701"/>
                  <a:pt x="159" y="672"/>
                </a:cubicBezTo>
                <a:cubicBezTo>
                  <a:pt x="249" y="485"/>
                  <a:pt x="346" y="312"/>
                  <a:pt x="436" y="132"/>
                </a:cubicBezTo>
                <a:cubicBezTo>
                  <a:pt x="464" y="91"/>
                  <a:pt x="450" y="42"/>
                  <a:pt x="402" y="15"/>
                </a:cubicBezTo>
                <a:cubicBezTo>
                  <a:pt x="387" y="5"/>
                  <a:pt x="372" y="1"/>
                  <a:pt x="35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39"/>
          <p:cNvSpPr/>
          <p:nvPr/>
        </p:nvSpPr>
        <p:spPr>
          <a:xfrm rot="487476">
            <a:off x="8247202" y="5020387"/>
            <a:ext cx="87334" cy="110610"/>
          </a:xfrm>
          <a:custGeom>
            <a:rect b="b" l="l" r="r" t="t"/>
            <a:pathLst>
              <a:path extrusionOk="0" h="537" w="424">
                <a:moveTo>
                  <a:pt x="85" y="0"/>
                </a:moveTo>
                <a:cubicBezTo>
                  <a:pt x="71" y="0"/>
                  <a:pt x="56" y="4"/>
                  <a:pt x="42" y="13"/>
                </a:cubicBezTo>
                <a:cubicBezTo>
                  <a:pt x="15" y="20"/>
                  <a:pt x="1" y="55"/>
                  <a:pt x="1" y="82"/>
                </a:cubicBezTo>
                <a:cubicBezTo>
                  <a:pt x="1" y="96"/>
                  <a:pt x="8" y="117"/>
                  <a:pt x="15" y="131"/>
                </a:cubicBezTo>
                <a:lnTo>
                  <a:pt x="250" y="498"/>
                </a:lnTo>
                <a:cubicBezTo>
                  <a:pt x="268" y="524"/>
                  <a:pt x="294" y="537"/>
                  <a:pt x="322" y="537"/>
                </a:cubicBezTo>
                <a:cubicBezTo>
                  <a:pt x="337" y="537"/>
                  <a:pt x="353" y="533"/>
                  <a:pt x="368" y="525"/>
                </a:cubicBezTo>
                <a:cubicBezTo>
                  <a:pt x="416" y="498"/>
                  <a:pt x="423" y="442"/>
                  <a:pt x="395" y="401"/>
                </a:cubicBezTo>
                <a:lnTo>
                  <a:pt x="160" y="41"/>
                </a:lnTo>
                <a:cubicBezTo>
                  <a:pt x="146" y="17"/>
                  <a:pt x="116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39"/>
          <p:cNvSpPr/>
          <p:nvPr/>
        </p:nvSpPr>
        <p:spPr>
          <a:xfrm rot="487476">
            <a:off x="8747697" y="1893390"/>
            <a:ext cx="108550" cy="161898"/>
          </a:xfrm>
          <a:custGeom>
            <a:rect b="b" l="l" r="r" t="t"/>
            <a:pathLst>
              <a:path extrusionOk="0" h="786" w="527">
                <a:moveTo>
                  <a:pt x="423" y="1"/>
                </a:moveTo>
                <a:cubicBezTo>
                  <a:pt x="392" y="1"/>
                  <a:pt x="361" y="16"/>
                  <a:pt x="347" y="45"/>
                </a:cubicBezTo>
                <a:cubicBezTo>
                  <a:pt x="229" y="245"/>
                  <a:pt x="118" y="453"/>
                  <a:pt x="8" y="654"/>
                </a:cubicBezTo>
                <a:cubicBezTo>
                  <a:pt x="1" y="668"/>
                  <a:pt x="1" y="681"/>
                  <a:pt x="1" y="695"/>
                </a:cubicBezTo>
                <a:cubicBezTo>
                  <a:pt x="1" y="723"/>
                  <a:pt x="8" y="758"/>
                  <a:pt x="49" y="771"/>
                </a:cubicBezTo>
                <a:cubicBezTo>
                  <a:pt x="63" y="781"/>
                  <a:pt x="79" y="785"/>
                  <a:pt x="95" y="785"/>
                </a:cubicBezTo>
                <a:cubicBezTo>
                  <a:pt x="125" y="785"/>
                  <a:pt x="156" y="769"/>
                  <a:pt x="174" y="737"/>
                </a:cubicBezTo>
                <a:cubicBezTo>
                  <a:pt x="278" y="543"/>
                  <a:pt x="388" y="335"/>
                  <a:pt x="499" y="135"/>
                </a:cubicBezTo>
                <a:cubicBezTo>
                  <a:pt x="527" y="93"/>
                  <a:pt x="506" y="38"/>
                  <a:pt x="464" y="10"/>
                </a:cubicBezTo>
                <a:cubicBezTo>
                  <a:pt x="452" y="4"/>
                  <a:pt x="437" y="1"/>
                  <a:pt x="42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39"/>
          <p:cNvSpPr/>
          <p:nvPr/>
        </p:nvSpPr>
        <p:spPr>
          <a:xfrm rot="487476">
            <a:off x="8904604" y="1724293"/>
            <a:ext cx="81567" cy="115965"/>
          </a:xfrm>
          <a:custGeom>
            <a:rect b="b" l="l" r="r" t="t"/>
            <a:pathLst>
              <a:path extrusionOk="0" h="563" w="396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39"/>
          <p:cNvSpPr/>
          <p:nvPr/>
        </p:nvSpPr>
        <p:spPr>
          <a:xfrm rot="487476">
            <a:off x="9045341" y="1510429"/>
            <a:ext cx="98457" cy="147274"/>
          </a:xfrm>
          <a:custGeom>
            <a:rect b="b" l="l" r="r" t="t"/>
            <a:pathLst>
              <a:path extrusionOk="0" h="715" w="478">
                <a:moveTo>
                  <a:pt x="374" y="0"/>
                </a:moveTo>
                <a:cubicBezTo>
                  <a:pt x="343" y="0"/>
                  <a:pt x="312" y="16"/>
                  <a:pt x="298" y="44"/>
                </a:cubicBezTo>
                <a:cubicBezTo>
                  <a:pt x="201" y="217"/>
                  <a:pt x="104" y="404"/>
                  <a:pt x="14" y="577"/>
                </a:cubicBezTo>
                <a:cubicBezTo>
                  <a:pt x="0" y="591"/>
                  <a:pt x="0" y="598"/>
                  <a:pt x="0" y="619"/>
                </a:cubicBezTo>
                <a:cubicBezTo>
                  <a:pt x="0" y="646"/>
                  <a:pt x="21" y="681"/>
                  <a:pt x="49" y="702"/>
                </a:cubicBezTo>
                <a:cubicBezTo>
                  <a:pt x="62" y="710"/>
                  <a:pt x="76" y="714"/>
                  <a:pt x="89" y="714"/>
                </a:cubicBezTo>
                <a:cubicBezTo>
                  <a:pt x="119" y="714"/>
                  <a:pt x="147" y="696"/>
                  <a:pt x="166" y="667"/>
                </a:cubicBezTo>
                <a:cubicBezTo>
                  <a:pt x="263" y="487"/>
                  <a:pt x="360" y="314"/>
                  <a:pt x="450" y="134"/>
                </a:cubicBezTo>
                <a:cubicBezTo>
                  <a:pt x="478" y="93"/>
                  <a:pt x="464" y="37"/>
                  <a:pt x="416" y="10"/>
                </a:cubicBezTo>
                <a:cubicBezTo>
                  <a:pt x="403" y="3"/>
                  <a:pt x="389" y="0"/>
                  <a:pt x="37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39"/>
          <p:cNvSpPr/>
          <p:nvPr/>
        </p:nvSpPr>
        <p:spPr>
          <a:xfrm rot="487476">
            <a:off x="9175096" y="1319924"/>
            <a:ext cx="101341" cy="162310"/>
          </a:xfrm>
          <a:custGeom>
            <a:rect b="b" l="l" r="r" t="t"/>
            <a:pathLst>
              <a:path extrusionOk="0" h="788" w="492">
                <a:moveTo>
                  <a:pt x="397" y="0"/>
                </a:moveTo>
                <a:cubicBezTo>
                  <a:pt x="363" y="0"/>
                  <a:pt x="329" y="16"/>
                  <a:pt x="319" y="47"/>
                </a:cubicBezTo>
                <a:cubicBezTo>
                  <a:pt x="222" y="247"/>
                  <a:pt x="118" y="455"/>
                  <a:pt x="8" y="663"/>
                </a:cubicBezTo>
                <a:cubicBezTo>
                  <a:pt x="1" y="683"/>
                  <a:pt x="1" y="690"/>
                  <a:pt x="1" y="704"/>
                </a:cubicBezTo>
                <a:cubicBezTo>
                  <a:pt x="1" y="739"/>
                  <a:pt x="14" y="766"/>
                  <a:pt x="49" y="773"/>
                </a:cubicBezTo>
                <a:cubicBezTo>
                  <a:pt x="61" y="783"/>
                  <a:pt x="75" y="788"/>
                  <a:pt x="90" y="788"/>
                </a:cubicBezTo>
                <a:cubicBezTo>
                  <a:pt x="118" y="788"/>
                  <a:pt x="146" y="771"/>
                  <a:pt x="160" y="739"/>
                </a:cubicBezTo>
                <a:cubicBezTo>
                  <a:pt x="277" y="524"/>
                  <a:pt x="381" y="317"/>
                  <a:pt x="471" y="116"/>
                </a:cubicBezTo>
                <a:cubicBezTo>
                  <a:pt x="492" y="74"/>
                  <a:pt x="471" y="26"/>
                  <a:pt x="430" y="5"/>
                </a:cubicBezTo>
                <a:cubicBezTo>
                  <a:pt x="419" y="2"/>
                  <a:pt x="408" y="0"/>
                  <a:pt x="397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39"/>
          <p:cNvSpPr/>
          <p:nvPr/>
        </p:nvSpPr>
        <p:spPr>
          <a:xfrm rot="6787480">
            <a:off x="1823742" y="3721045"/>
            <a:ext cx="41558" cy="169444"/>
          </a:xfrm>
          <a:custGeom>
            <a:rect b="b" l="l" r="r" t="t"/>
            <a:pathLst>
              <a:path extrusionOk="0" h="791" w="194">
                <a:moveTo>
                  <a:pt x="97" y="1"/>
                </a:moveTo>
                <a:cubicBezTo>
                  <a:pt x="49" y="1"/>
                  <a:pt x="14" y="33"/>
                  <a:pt x="14" y="78"/>
                </a:cubicBezTo>
                <a:cubicBezTo>
                  <a:pt x="7" y="278"/>
                  <a:pt x="0" y="486"/>
                  <a:pt x="0" y="687"/>
                </a:cubicBezTo>
                <a:cubicBezTo>
                  <a:pt x="0" y="735"/>
                  <a:pt x="42" y="770"/>
                  <a:pt x="83" y="790"/>
                </a:cubicBezTo>
                <a:cubicBezTo>
                  <a:pt x="125" y="790"/>
                  <a:pt x="173" y="756"/>
                  <a:pt x="173" y="700"/>
                </a:cubicBezTo>
                <a:cubicBezTo>
                  <a:pt x="173" y="493"/>
                  <a:pt x="180" y="292"/>
                  <a:pt x="187" y="98"/>
                </a:cubicBezTo>
                <a:cubicBezTo>
                  <a:pt x="194" y="43"/>
                  <a:pt x="159" y="1"/>
                  <a:pt x="111" y="1"/>
                </a:cubicBezTo>
                <a:cubicBezTo>
                  <a:pt x="106" y="1"/>
                  <a:pt x="101" y="1"/>
                  <a:pt x="9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39"/>
          <p:cNvSpPr/>
          <p:nvPr/>
        </p:nvSpPr>
        <p:spPr>
          <a:xfrm rot="6787511">
            <a:off x="1584858" y="3641993"/>
            <a:ext cx="43271" cy="132170"/>
          </a:xfrm>
          <a:custGeom>
            <a:rect b="b" l="l" r="r" t="t"/>
            <a:pathLst>
              <a:path extrusionOk="0" h="617" w="202">
                <a:moveTo>
                  <a:pt x="91" y="1"/>
                </a:moveTo>
                <a:cubicBezTo>
                  <a:pt x="35" y="1"/>
                  <a:pt x="1" y="42"/>
                  <a:pt x="1" y="91"/>
                </a:cubicBezTo>
                <a:cubicBezTo>
                  <a:pt x="1" y="243"/>
                  <a:pt x="8" y="381"/>
                  <a:pt x="29" y="540"/>
                </a:cubicBezTo>
                <a:cubicBezTo>
                  <a:pt x="35" y="582"/>
                  <a:pt x="70" y="617"/>
                  <a:pt x="119" y="617"/>
                </a:cubicBezTo>
                <a:cubicBezTo>
                  <a:pt x="167" y="610"/>
                  <a:pt x="202" y="561"/>
                  <a:pt x="202" y="520"/>
                </a:cubicBezTo>
                <a:cubicBezTo>
                  <a:pt x="195" y="374"/>
                  <a:pt x="181" y="229"/>
                  <a:pt x="174" y="91"/>
                </a:cubicBezTo>
                <a:cubicBezTo>
                  <a:pt x="174" y="35"/>
                  <a:pt x="139" y="1"/>
                  <a:pt x="91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39"/>
          <p:cNvSpPr/>
          <p:nvPr/>
        </p:nvSpPr>
        <p:spPr>
          <a:xfrm rot="6787480">
            <a:off x="2024602" y="3819909"/>
            <a:ext cx="53554" cy="183796"/>
          </a:xfrm>
          <a:custGeom>
            <a:rect b="b" l="l" r="r" t="t"/>
            <a:pathLst>
              <a:path extrusionOk="0" h="858" w="250">
                <a:moveTo>
                  <a:pt x="155" y="0"/>
                </a:moveTo>
                <a:cubicBezTo>
                  <a:pt x="120" y="0"/>
                  <a:pt x="88" y="30"/>
                  <a:pt x="77" y="66"/>
                </a:cubicBezTo>
                <a:cubicBezTo>
                  <a:pt x="42" y="301"/>
                  <a:pt x="21" y="529"/>
                  <a:pt x="0" y="771"/>
                </a:cubicBezTo>
                <a:cubicBezTo>
                  <a:pt x="0" y="813"/>
                  <a:pt x="35" y="848"/>
                  <a:pt x="70" y="855"/>
                </a:cubicBezTo>
                <a:cubicBezTo>
                  <a:pt x="78" y="857"/>
                  <a:pt x="86" y="858"/>
                  <a:pt x="93" y="858"/>
                </a:cubicBezTo>
                <a:cubicBezTo>
                  <a:pt x="137" y="858"/>
                  <a:pt x="167" y="825"/>
                  <a:pt x="167" y="778"/>
                </a:cubicBezTo>
                <a:cubicBezTo>
                  <a:pt x="180" y="550"/>
                  <a:pt x="208" y="322"/>
                  <a:pt x="243" y="93"/>
                </a:cubicBezTo>
                <a:cubicBezTo>
                  <a:pt x="250" y="52"/>
                  <a:pt x="215" y="10"/>
                  <a:pt x="173" y="3"/>
                </a:cubicBezTo>
                <a:cubicBezTo>
                  <a:pt x="167" y="1"/>
                  <a:pt x="161" y="0"/>
                  <a:pt x="15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39"/>
          <p:cNvSpPr/>
          <p:nvPr/>
        </p:nvSpPr>
        <p:spPr>
          <a:xfrm rot="6787496">
            <a:off x="1338114" y="3539768"/>
            <a:ext cx="59552" cy="185938"/>
          </a:xfrm>
          <a:custGeom>
            <a:rect b="b" l="l" r="r" t="t"/>
            <a:pathLst>
              <a:path extrusionOk="0" h="868" w="278">
                <a:moveTo>
                  <a:pt x="95" y="1"/>
                </a:moveTo>
                <a:cubicBezTo>
                  <a:pt x="91" y="1"/>
                  <a:pt x="88" y="1"/>
                  <a:pt x="84" y="2"/>
                </a:cubicBezTo>
                <a:cubicBezTo>
                  <a:pt x="36" y="9"/>
                  <a:pt x="1" y="43"/>
                  <a:pt x="1" y="92"/>
                </a:cubicBezTo>
                <a:lnTo>
                  <a:pt x="1" y="106"/>
                </a:lnTo>
                <a:cubicBezTo>
                  <a:pt x="29" y="341"/>
                  <a:pt x="63" y="576"/>
                  <a:pt x="98" y="798"/>
                </a:cubicBezTo>
                <a:cubicBezTo>
                  <a:pt x="104" y="836"/>
                  <a:pt x="151" y="868"/>
                  <a:pt x="191" y="868"/>
                </a:cubicBezTo>
                <a:cubicBezTo>
                  <a:pt x="194" y="868"/>
                  <a:pt x="198" y="867"/>
                  <a:pt x="202" y="867"/>
                </a:cubicBezTo>
                <a:cubicBezTo>
                  <a:pt x="243" y="860"/>
                  <a:pt x="278" y="804"/>
                  <a:pt x="271" y="763"/>
                </a:cubicBezTo>
                <a:cubicBezTo>
                  <a:pt x="236" y="542"/>
                  <a:pt x="202" y="306"/>
                  <a:pt x="174" y="78"/>
                </a:cubicBezTo>
                <a:cubicBezTo>
                  <a:pt x="168" y="34"/>
                  <a:pt x="132" y="1"/>
                  <a:pt x="9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39"/>
          <p:cNvSpPr/>
          <p:nvPr/>
        </p:nvSpPr>
        <p:spPr>
          <a:xfrm rot="6787496">
            <a:off x="2234650" y="3982790"/>
            <a:ext cx="58052" cy="128100"/>
          </a:xfrm>
          <a:custGeom>
            <a:rect b="b" l="l" r="r" t="t"/>
            <a:pathLst>
              <a:path extrusionOk="0" h="598" w="271">
                <a:moveTo>
                  <a:pt x="181" y="0"/>
                </a:moveTo>
                <a:cubicBezTo>
                  <a:pt x="142" y="0"/>
                  <a:pt x="97" y="27"/>
                  <a:pt x="90" y="70"/>
                </a:cubicBezTo>
                <a:cubicBezTo>
                  <a:pt x="63" y="209"/>
                  <a:pt x="28" y="354"/>
                  <a:pt x="0" y="493"/>
                </a:cubicBezTo>
                <a:lnTo>
                  <a:pt x="0" y="513"/>
                </a:lnTo>
                <a:cubicBezTo>
                  <a:pt x="0" y="555"/>
                  <a:pt x="28" y="589"/>
                  <a:pt x="70" y="596"/>
                </a:cubicBezTo>
                <a:cubicBezTo>
                  <a:pt x="74" y="597"/>
                  <a:pt x="79" y="597"/>
                  <a:pt x="84" y="597"/>
                </a:cubicBezTo>
                <a:cubicBezTo>
                  <a:pt x="132" y="597"/>
                  <a:pt x="167" y="565"/>
                  <a:pt x="173" y="527"/>
                </a:cubicBezTo>
                <a:cubicBezTo>
                  <a:pt x="201" y="382"/>
                  <a:pt x="229" y="243"/>
                  <a:pt x="263" y="105"/>
                </a:cubicBezTo>
                <a:cubicBezTo>
                  <a:pt x="270" y="63"/>
                  <a:pt x="236" y="8"/>
                  <a:pt x="194" y="1"/>
                </a:cubicBezTo>
                <a:cubicBezTo>
                  <a:pt x="190" y="0"/>
                  <a:pt x="186" y="0"/>
                  <a:pt x="18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39"/>
          <p:cNvSpPr/>
          <p:nvPr/>
        </p:nvSpPr>
        <p:spPr>
          <a:xfrm rot="6787496">
            <a:off x="1110471" y="3499630"/>
            <a:ext cx="66835" cy="163874"/>
          </a:xfrm>
          <a:custGeom>
            <a:rect b="b" l="l" r="r" t="t"/>
            <a:pathLst>
              <a:path extrusionOk="0" h="765" w="312">
                <a:moveTo>
                  <a:pt x="84" y="1"/>
                </a:moveTo>
                <a:cubicBezTo>
                  <a:pt x="79" y="1"/>
                  <a:pt x="74" y="1"/>
                  <a:pt x="69" y="2"/>
                </a:cubicBezTo>
                <a:cubicBezTo>
                  <a:pt x="28" y="9"/>
                  <a:pt x="0" y="44"/>
                  <a:pt x="0" y="92"/>
                </a:cubicBezTo>
                <a:cubicBezTo>
                  <a:pt x="0" y="99"/>
                  <a:pt x="14" y="106"/>
                  <a:pt x="14" y="106"/>
                </a:cubicBezTo>
                <a:cubicBezTo>
                  <a:pt x="48" y="306"/>
                  <a:pt x="90" y="507"/>
                  <a:pt x="138" y="701"/>
                </a:cubicBezTo>
                <a:cubicBezTo>
                  <a:pt x="151" y="738"/>
                  <a:pt x="191" y="764"/>
                  <a:pt x="229" y="764"/>
                </a:cubicBezTo>
                <a:cubicBezTo>
                  <a:pt x="234" y="764"/>
                  <a:pt x="238" y="764"/>
                  <a:pt x="242" y="763"/>
                </a:cubicBezTo>
                <a:cubicBezTo>
                  <a:pt x="291" y="756"/>
                  <a:pt x="311" y="701"/>
                  <a:pt x="304" y="659"/>
                </a:cubicBezTo>
                <a:cubicBezTo>
                  <a:pt x="263" y="459"/>
                  <a:pt x="221" y="272"/>
                  <a:pt x="173" y="71"/>
                </a:cubicBezTo>
                <a:cubicBezTo>
                  <a:pt x="167" y="28"/>
                  <a:pt x="127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39"/>
          <p:cNvSpPr/>
          <p:nvPr/>
        </p:nvSpPr>
        <p:spPr>
          <a:xfrm rot="6787496">
            <a:off x="2428899" y="4125429"/>
            <a:ext cx="77331" cy="160447"/>
          </a:xfrm>
          <a:custGeom>
            <a:rect b="b" l="l" r="r" t="t"/>
            <a:pathLst>
              <a:path extrusionOk="0" h="749" w="361">
                <a:moveTo>
                  <a:pt x="262" y="0"/>
                </a:moveTo>
                <a:cubicBezTo>
                  <a:pt x="226" y="0"/>
                  <a:pt x="197" y="20"/>
                  <a:pt x="180" y="53"/>
                </a:cubicBezTo>
                <a:cubicBezTo>
                  <a:pt x="153" y="143"/>
                  <a:pt x="118" y="226"/>
                  <a:pt x="97" y="323"/>
                </a:cubicBezTo>
                <a:cubicBezTo>
                  <a:pt x="63" y="427"/>
                  <a:pt x="28" y="530"/>
                  <a:pt x="0" y="634"/>
                </a:cubicBezTo>
                <a:lnTo>
                  <a:pt x="0" y="662"/>
                </a:lnTo>
                <a:cubicBezTo>
                  <a:pt x="0" y="696"/>
                  <a:pt x="14" y="731"/>
                  <a:pt x="56" y="745"/>
                </a:cubicBezTo>
                <a:cubicBezTo>
                  <a:pt x="64" y="747"/>
                  <a:pt x="73" y="749"/>
                  <a:pt x="81" y="749"/>
                </a:cubicBezTo>
                <a:cubicBezTo>
                  <a:pt x="118" y="749"/>
                  <a:pt x="148" y="724"/>
                  <a:pt x="160" y="690"/>
                </a:cubicBezTo>
                <a:cubicBezTo>
                  <a:pt x="194" y="593"/>
                  <a:pt x="222" y="489"/>
                  <a:pt x="256" y="385"/>
                </a:cubicBezTo>
                <a:cubicBezTo>
                  <a:pt x="284" y="295"/>
                  <a:pt x="319" y="205"/>
                  <a:pt x="346" y="115"/>
                </a:cubicBezTo>
                <a:cubicBezTo>
                  <a:pt x="360" y="67"/>
                  <a:pt x="333" y="25"/>
                  <a:pt x="291" y="4"/>
                </a:cubicBezTo>
                <a:cubicBezTo>
                  <a:pt x="281" y="2"/>
                  <a:pt x="271" y="0"/>
                  <a:pt x="262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39"/>
          <p:cNvSpPr/>
          <p:nvPr/>
        </p:nvSpPr>
        <p:spPr>
          <a:xfrm rot="6787496">
            <a:off x="852048" y="3483824"/>
            <a:ext cx="66835" cy="126172"/>
          </a:xfrm>
          <a:custGeom>
            <a:rect b="b" l="l" r="r" t="t"/>
            <a:pathLst>
              <a:path extrusionOk="0" h="589" w="312">
                <a:moveTo>
                  <a:pt x="88" y="0"/>
                </a:moveTo>
                <a:cubicBezTo>
                  <a:pt x="78" y="0"/>
                  <a:pt x="67" y="3"/>
                  <a:pt x="56" y="7"/>
                </a:cubicBezTo>
                <a:cubicBezTo>
                  <a:pt x="21" y="21"/>
                  <a:pt x="0" y="56"/>
                  <a:pt x="0" y="90"/>
                </a:cubicBezTo>
                <a:lnTo>
                  <a:pt x="0" y="118"/>
                </a:lnTo>
                <a:cubicBezTo>
                  <a:pt x="35" y="257"/>
                  <a:pt x="83" y="395"/>
                  <a:pt x="125" y="533"/>
                </a:cubicBezTo>
                <a:cubicBezTo>
                  <a:pt x="141" y="565"/>
                  <a:pt x="173" y="589"/>
                  <a:pt x="209" y="589"/>
                </a:cubicBezTo>
                <a:cubicBezTo>
                  <a:pt x="220" y="589"/>
                  <a:pt x="231" y="587"/>
                  <a:pt x="242" y="582"/>
                </a:cubicBezTo>
                <a:cubicBezTo>
                  <a:pt x="284" y="568"/>
                  <a:pt x="312" y="513"/>
                  <a:pt x="291" y="471"/>
                </a:cubicBezTo>
                <a:cubicBezTo>
                  <a:pt x="249" y="340"/>
                  <a:pt x="208" y="201"/>
                  <a:pt x="159" y="63"/>
                </a:cubicBezTo>
                <a:cubicBezTo>
                  <a:pt x="154" y="25"/>
                  <a:pt x="124" y="0"/>
                  <a:pt x="8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39"/>
          <p:cNvSpPr/>
          <p:nvPr/>
        </p:nvSpPr>
        <p:spPr>
          <a:xfrm rot="6787496">
            <a:off x="2590114" y="4274311"/>
            <a:ext cx="95111" cy="175442"/>
          </a:xfrm>
          <a:custGeom>
            <a:rect b="b" l="l" r="r" t="t"/>
            <a:pathLst>
              <a:path extrusionOk="0" h="819" w="444">
                <a:moveTo>
                  <a:pt x="338" y="0"/>
                </a:moveTo>
                <a:cubicBezTo>
                  <a:pt x="305" y="0"/>
                  <a:pt x="274" y="23"/>
                  <a:pt x="264" y="53"/>
                </a:cubicBezTo>
                <a:cubicBezTo>
                  <a:pt x="174" y="268"/>
                  <a:pt x="91" y="496"/>
                  <a:pt x="8" y="703"/>
                </a:cubicBezTo>
                <a:cubicBezTo>
                  <a:pt x="1" y="710"/>
                  <a:pt x="1" y="717"/>
                  <a:pt x="1" y="731"/>
                </a:cubicBezTo>
                <a:cubicBezTo>
                  <a:pt x="1" y="759"/>
                  <a:pt x="21" y="800"/>
                  <a:pt x="56" y="814"/>
                </a:cubicBezTo>
                <a:cubicBezTo>
                  <a:pt x="65" y="817"/>
                  <a:pt x="73" y="818"/>
                  <a:pt x="82" y="818"/>
                </a:cubicBezTo>
                <a:cubicBezTo>
                  <a:pt x="116" y="818"/>
                  <a:pt x="150" y="797"/>
                  <a:pt x="167" y="759"/>
                </a:cubicBezTo>
                <a:cubicBezTo>
                  <a:pt x="243" y="558"/>
                  <a:pt x="333" y="337"/>
                  <a:pt x="416" y="122"/>
                </a:cubicBezTo>
                <a:cubicBezTo>
                  <a:pt x="444" y="81"/>
                  <a:pt x="416" y="25"/>
                  <a:pt x="374" y="11"/>
                </a:cubicBezTo>
                <a:cubicBezTo>
                  <a:pt x="363" y="4"/>
                  <a:pt x="350" y="0"/>
                  <a:pt x="33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39"/>
          <p:cNvSpPr/>
          <p:nvPr/>
        </p:nvSpPr>
        <p:spPr>
          <a:xfrm rot="6787496">
            <a:off x="587865" y="3447535"/>
            <a:ext cx="96611" cy="172871"/>
          </a:xfrm>
          <a:custGeom>
            <a:rect b="b" l="l" r="r" t="t"/>
            <a:pathLst>
              <a:path extrusionOk="0" h="807" w="451">
                <a:moveTo>
                  <a:pt x="82" y="1"/>
                </a:moveTo>
                <a:cubicBezTo>
                  <a:pt x="73" y="1"/>
                  <a:pt x="64" y="2"/>
                  <a:pt x="56" y="5"/>
                </a:cubicBezTo>
                <a:cubicBezTo>
                  <a:pt x="21" y="12"/>
                  <a:pt x="0" y="47"/>
                  <a:pt x="0" y="81"/>
                </a:cubicBezTo>
                <a:cubicBezTo>
                  <a:pt x="0" y="95"/>
                  <a:pt x="0" y="109"/>
                  <a:pt x="14" y="116"/>
                </a:cubicBezTo>
                <a:cubicBezTo>
                  <a:pt x="97" y="337"/>
                  <a:pt x="187" y="552"/>
                  <a:pt x="277" y="759"/>
                </a:cubicBezTo>
                <a:cubicBezTo>
                  <a:pt x="293" y="791"/>
                  <a:pt x="324" y="806"/>
                  <a:pt x="356" y="806"/>
                </a:cubicBezTo>
                <a:cubicBezTo>
                  <a:pt x="367" y="806"/>
                  <a:pt x="378" y="804"/>
                  <a:pt x="388" y="801"/>
                </a:cubicBezTo>
                <a:cubicBezTo>
                  <a:pt x="436" y="787"/>
                  <a:pt x="450" y="732"/>
                  <a:pt x="436" y="690"/>
                </a:cubicBezTo>
                <a:cubicBezTo>
                  <a:pt x="340" y="483"/>
                  <a:pt x="250" y="275"/>
                  <a:pt x="167" y="60"/>
                </a:cubicBezTo>
                <a:cubicBezTo>
                  <a:pt x="150" y="22"/>
                  <a:pt x="116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39"/>
          <p:cNvSpPr/>
          <p:nvPr/>
        </p:nvSpPr>
        <p:spPr>
          <a:xfrm rot="6787496">
            <a:off x="2772575" y="4481975"/>
            <a:ext cx="78617" cy="120174"/>
          </a:xfrm>
          <a:custGeom>
            <a:rect b="b" l="l" r="r" t="t"/>
            <a:pathLst>
              <a:path extrusionOk="0" h="561" w="367">
                <a:moveTo>
                  <a:pt x="273" y="0"/>
                </a:moveTo>
                <a:cubicBezTo>
                  <a:pt x="239" y="0"/>
                  <a:pt x="204" y="17"/>
                  <a:pt x="194" y="54"/>
                </a:cubicBezTo>
                <a:lnTo>
                  <a:pt x="14" y="441"/>
                </a:lnTo>
                <a:cubicBezTo>
                  <a:pt x="0" y="448"/>
                  <a:pt x="0" y="469"/>
                  <a:pt x="0" y="476"/>
                </a:cubicBezTo>
                <a:cubicBezTo>
                  <a:pt x="0" y="511"/>
                  <a:pt x="21" y="538"/>
                  <a:pt x="55" y="552"/>
                </a:cubicBezTo>
                <a:cubicBezTo>
                  <a:pt x="67" y="558"/>
                  <a:pt x="79" y="560"/>
                  <a:pt x="91" y="560"/>
                </a:cubicBezTo>
                <a:cubicBezTo>
                  <a:pt x="124" y="560"/>
                  <a:pt x="156" y="541"/>
                  <a:pt x="166" y="511"/>
                </a:cubicBezTo>
                <a:lnTo>
                  <a:pt x="346" y="123"/>
                </a:lnTo>
                <a:cubicBezTo>
                  <a:pt x="367" y="75"/>
                  <a:pt x="346" y="26"/>
                  <a:pt x="305" y="5"/>
                </a:cubicBezTo>
                <a:cubicBezTo>
                  <a:pt x="294" y="2"/>
                  <a:pt x="284" y="0"/>
                  <a:pt x="2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p39"/>
          <p:cNvSpPr/>
          <p:nvPr/>
        </p:nvSpPr>
        <p:spPr>
          <a:xfrm rot="6787496">
            <a:off x="353077" y="3464650"/>
            <a:ext cx="100895" cy="154234"/>
          </a:xfrm>
          <a:custGeom>
            <a:rect b="b" l="l" r="r" t="t"/>
            <a:pathLst>
              <a:path extrusionOk="0" h="720" w="471">
                <a:moveTo>
                  <a:pt x="90" y="0"/>
                </a:moveTo>
                <a:cubicBezTo>
                  <a:pt x="78" y="0"/>
                  <a:pt x="67" y="3"/>
                  <a:pt x="56" y="8"/>
                </a:cubicBezTo>
                <a:cubicBezTo>
                  <a:pt x="21" y="22"/>
                  <a:pt x="0" y="50"/>
                  <a:pt x="0" y="84"/>
                </a:cubicBezTo>
                <a:cubicBezTo>
                  <a:pt x="0" y="105"/>
                  <a:pt x="14" y="112"/>
                  <a:pt x="0" y="126"/>
                </a:cubicBezTo>
                <a:cubicBezTo>
                  <a:pt x="97" y="320"/>
                  <a:pt x="194" y="500"/>
                  <a:pt x="284" y="673"/>
                </a:cubicBezTo>
                <a:cubicBezTo>
                  <a:pt x="303" y="701"/>
                  <a:pt x="335" y="720"/>
                  <a:pt x="367" y="720"/>
                </a:cubicBezTo>
                <a:cubicBezTo>
                  <a:pt x="381" y="720"/>
                  <a:pt x="396" y="716"/>
                  <a:pt x="409" y="707"/>
                </a:cubicBezTo>
                <a:cubicBezTo>
                  <a:pt x="450" y="680"/>
                  <a:pt x="471" y="631"/>
                  <a:pt x="443" y="590"/>
                </a:cubicBezTo>
                <a:cubicBezTo>
                  <a:pt x="346" y="417"/>
                  <a:pt x="256" y="230"/>
                  <a:pt x="166" y="50"/>
                </a:cubicBezTo>
                <a:cubicBezTo>
                  <a:pt x="151" y="19"/>
                  <a:pt x="121" y="0"/>
                  <a:pt x="90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39"/>
          <p:cNvSpPr/>
          <p:nvPr/>
        </p:nvSpPr>
        <p:spPr>
          <a:xfrm rot="6787496">
            <a:off x="2930053" y="4663925"/>
            <a:ext cx="99396" cy="154234"/>
          </a:xfrm>
          <a:custGeom>
            <a:rect b="b" l="l" r="r" t="t"/>
            <a:pathLst>
              <a:path extrusionOk="0" h="720" w="464">
                <a:moveTo>
                  <a:pt x="358" y="1"/>
                </a:moveTo>
                <a:cubicBezTo>
                  <a:pt x="329" y="1"/>
                  <a:pt x="302" y="18"/>
                  <a:pt x="284" y="49"/>
                </a:cubicBezTo>
                <a:cubicBezTo>
                  <a:pt x="187" y="222"/>
                  <a:pt x="104" y="402"/>
                  <a:pt x="7" y="582"/>
                </a:cubicBezTo>
                <a:cubicBezTo>
                  <a:pt x="0" y="603"/>
                  <a:pt x="0" y="610"/>
                  <a:pt x="0" y="624"/>
                </a:cubicBezTo>
                <a:cubicBezTo>
                  <a:pt x="0" y="665"/>
                  <a:pt x="14" y="686"/>
                  <a:pt x="49" y="707"/>
                </a:cubicBezTo>
                <a:cubicBezTo>
                  <a:pt x="60" y="715"/>
                  <a:pt x="73" y="719"/>
                  <a:pt x="86" y="719"/>
                </a:cubicBezTo>
                <a:cubicBezTo>
                  <a:pt x="115" y="719"/>
                  <a:pt x="145" y="701"/>
                  <a:pt x="159" y="672"/>
                </a:cubicBezTo>
                <a:cubicBezTo>
                  <a:pt x="249" y="485"/>
                  <a:pt x="346" y="312"/>
                  <a:pt x="436" y="132"/>
                </a:cubicBezTo>
                <a:cubicBezTo>
                  <a:pt x="464" y="91"/>
                  <a:pt x="450" y="42"/>
                  <a:pt x="402" y="15"/>
                </a:cubicBezTo>
                <a:cubicBezTo>
                  <a:pt x="387" y="5"/>
                  <a:pt x="372" y="1"/>
                  <a:pt x="35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39"/>
          <p:cNvSpPr/>
          <p:nvPr/>
        </p:nvSpPr>
        <p:spPr>
          <a:xfrm rot="6787496">
            <a:off x="100619" y="3516958"/>
            <a:ext cx="90827" cy="115033"/>
          </a:xfrm>
          <a:custGeom>
            <a:rect b="b" l="l" r="r" t="t"/>
            <a:pathLst>
              <a:path extrusionOk="0" h="537" w="424">
                <a:moveTo>
                  <a:pt x="85" y="0"/>
                </a:moveTo>
                <a:cubicBezTo>
                  <a:pt x="71" y="0"/>
                  <a:pt x="56" y="4"/>
                  <a:pt x="42" y="13"/>
                </a:cubicBezTo>
                <a:cubicBezTo>
                  <a:pt x="15" y="20"/>
                  <a:pt x="1" y="55"/>
                  <a:pt x="1" y="82"/>
                </a:cubicBezTo>
                <a:cubicBezTo>
                  <a:pt x="1" y="96"/>
                  <a:pt x="8" y="117"/>
                  <a:pt x="15" y="131"/>
                </a:cubicBezTo>
                <a:lnTo>
                  <a:pt x="250" y="498"/>
                </a:lnTo>
                <a:cubicBezTo>
                  <a:pt x="268" y="524"/>
                  <a:pt x="294" y="537"/>
                  <a:pt x="322" y="537"/>
                </a:cubicBezTo>
                <a:cubicBezTo>
                  <a:pt x="337" y="537"/>
                  <a:pt x="353" y="533"/>
                  <a:pt x="368" y="525"/>
                </a:cubicBezTo>
                <a:cubicBezTo>
                  <a:pt x="416" y="498"/>
                  <a:pt x="423" y="442"/>
                  <a:pt x="395" y="401"/>
                </a:cubicBezTo>
                <a:lnTo>
                  <a:pt x="160" y="41"/>
                </a:lnTo>
                <a:cubicBezTo>
                  <a:pt x="146" y="17"/>
                  <a:pt x="116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39"/>
          <p:cNvSpPr/>
          <p:nvPr/>
        </p:nvSpPr>
        <p:spPr>
          <a:xfrm rot="6787496">
            <a:off x="3067481" y="4838502"/>
            <a:ext cx="112891" cy="168373"/>
          </a:xfrm>
          <a:custGeom>
            <a:rect b="b" l="l" r="r" t="t"/>
            <a:pathLst>
              <a:path extrusionOk="0" h="786" w="527">
                <a:moveTo>
                  <a:pt x="423" y="1"/>
                </a:moveTo>
                <a:cubicBezTo>
                  <a:pt x="392" y="1"/>
                  <a:pt x="361" y="16"/>
                  <a:pt x="347" y="45"/>
                </a:cubicBezTo>
                <a:cubicBezTo>
                  <a:pt x="229" y="245"/>
                  <a:pt x="118" y="453"/>
                  <a:pt x="8" y="654"/>
                </a:cubicBezTo>
                <a:cubicBezTo>
                  <a:pt x="1" y="668"/>
                  <a:pt x="1" y="681"/>
                  <a:pt x="1" y="695"/>
                </a:cubicBezTo>
                <a:cubicBezTo>
                  <a:pt x="1" y="723"/>
                  <a:pt x="8" y="758"/>
                  <a:pt x="49" y="771"/>
                </a:cubicBezTo>
                <a:cubicBezTo>
                  <a:pt x="63" y="781"/>
                  <a:pt x="79" y="785"/>
                  <a:pt x="95" y="785"/>
                </a:cubicBezTo>
                <a:cubicBezTo>
                  <a:pt x="125" y="785"/>
                  <a:pt x="156" y="769"/>
                  <a:pt x="174" y="737"/>
                </a:cubicBezTo>
                <a:cubicBezTo>
                  <a:pt x="278" y="543"/>
                  <a:pt x="388" y="335"/>
                  <a:pt x="499" y="135"/>
                </a:cubicBezTo>
                <a:cubicBezTo>
                  <a:pt x="527" y="93"/>
                  <a:pt x="506" y="38"/>
                  <a:pt x="464" y="10"/>
                </a:cubicBezTo>
                <a:cubicBezTo>
                  <a:pt x="452" y="4"/>
                  <a:pt x="437" y="1"/>
                  <a:pt x="42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p39"/>
          <p:cNvSpPr/>
          <p:nvPr/>
        </p:nvSpPr>
        <p:spPr>
          <a:xfrm rot="6787496">
            <a:off x="3235846" y="5058152"/>
            <a:ext cx="84829" cy="120603"/>
          </a:xfrm>
          <a:custGeom>
            <a:rect b="b" l="l" r="r" t="t"/>
            <a:pathLst>
              <a:path extrusionOk="0" h="563" w="396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4" name="Google Shape;1074;p39"/>
          <p:cNvSpPr/>
          <p:nvPr/>
        </p:nvSpPr>
        <p:spPr>
          <a:xfrm rot="6787496">
            <a:off x="3386019" y="5245084"/>
            <a:ext cx="102395" cy="153163"/>
          </a:xfrm>
          <a:custGeom>
            <a:rect b="b" l="l" r="r" t="t"/>
            <a:pathLst>
              <a:path extrusionOk="0" h="715" w="478">
                <a:moveTo>
                  <a:pt x="374" y="0"/>
                </a:moveTo>
                <a:cubicBezTo>
                  <a:pt x="343" y="0"/>
                  <a:pt x="312" y="16"/>
                  <a:pt x="298" y="44"/>
                </a:cubicBezTo>
                <a:cubicBezTo>
                  <a:pt x="201" y="217"/>
                  <a:pt x="104" y="404"/>
                  <a:pt x="14" y="577"/>
                </a:cubicBezTo>
                <a:cubicBezTo>
                  <a:pt x="0" y="591"/>
                  <a:pt x="0" y="598"/>
                  <a:pt x="0" y="619"/>
                </a:cubicBezTo>
                <a:cubicBezTo>
                  <a:pt x="0" y="646"/>
                  <a:pt x="21" y="681"/>
                  <a:pt x="49" y="702"/>
                </a:cubicBezTo>
                <a:cubicBezTo>
                  <a:pt x="62" y="710"/>
                  <a:pt x="76" y="714"/>
                  <a:pt x="89" y="714"/>
                </a:cubicBezTo>
                <a:cubicBezTo>
                  <a:pt x="119" y="714"/>
                  <a:pt x="147" y="696"/>
                  <a:pt x="166" y="667"/>
                </a:cubicBezTo>
                <a:cubicBezTo>
                  <a:pt x="263" y="487"/>
                  <a:pt x="360" y="314"/>
                  <a:pt x="450" y="134"/>
                </a:cubicBezTo>
                <a:cubicBezTo>
                  <a:pt x="478" y="93"/>
                  <a:pt x="464" y="37"/>
                  <a:pt x="416" y="10"/>
                </a:cubicBezTo>
                <a:cubicBezTo>
                  <a:pt x="403" y="3"/>
                  <a:pt x="389" y="0"/>
                  <a:pt x="37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Google Shape;1075;p39"/>
          <p:cNvSpPr txBox="1"/>
          <p:nvPr>
            <p:ph type="title"/>
          </p:nvPr>
        </p:nvSpPr>
        <p:spPr>
          <a:xfrm>
            <a:off x="629000" y="647200"/>
            <a:ext cx="5704200" cy="9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076" name="Google Shape;1076;p39"/>
          <p:cNvGrpSpPr/>
          <p:nvPr/>
        </p:nvGrpSpPr>
        <p:grpSpPr>
          <a:xfrm flipH="1">
            <a:off x="2586575" y="4690883"/>
            <a:ext cx="1528185" cy="528825"/>
            <a:chOff x="6438300" y="4207200"/>
            <a:chExt cx="2705710" cy="936305"/>
          </a:xfrm>
        </p:grpSpPr>
        <p:sp>
          <p:nvSpPr>
            <p:cNvPr id="1077" name="Google Shape;1077;p39"/>
            <p:cNvSpPr/>
            <p:nvPr/>
          </p:nvSpPr>
          <p:spPr>
            <a:xfrm>
              <a:off x="6438300" y="4207200"/>
              <a:ext cx="2705710" cy="935536"/>
            </a:xfrm>
            <a:custGeom>
              <a:rect b="b" l="l" r="r" t="t"/>
              <a:pathLst>
                <a:path extrusionOk="0" h="9708" w="28077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9"/>
            <p:cNvSpPr/>
            <p:nvPr/>
          </p:nvSpPr>
          <p:spPr>
            <a:xfrm>
              <a:off x="6719114" y="4429904"/>
              <a:ext cx="2397623" cy="713601"/>
            </a:xfrm>
            <a:custGeom>
              <a:rect b="b" l="l" r="r" t="t"/>
              <a:pathLst>
                <a:path extrusionOk="0" h="7405" w="2488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9" name="Google Shape;1079;p39"/>
          <p:cNvGrpSpPr/>
          <p:nvPr/>
        </p:nvGrpSpPr>
        <p:grpSpPr>
          <a:xfrm>
            <a:off x="-606288" y="-109983"/>
            <a:ext cx="1976396" cy="901582"/>
            <a:chOff x="3967525" y="3427700"/>
            <a:chExt cx="529950" cy="241750"/>
          </a:xfrm>
        </p:grpSpPr>
        <p:sp>
          <p:nvSpPr>
            <p:cNvPr id="1080" name="Google Shape;1080;p39"/>
            <p:cNvSpPr/>
            <p:nvPr/>
          </p:nvSpPr>
          <p:spPr>
            <a:xfrm>
              <a:off x="3967525" y="3427700"/>
              <a:ext cx="529950" cy="240000"/>
            </a:xfrm>
            <a:custGeom>
              <a:rect b="b" l="l" r="r" t="t"/>
              <a:pathLst>
                <a:path extrusionOk="0" h="9600" w="21198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9"/>
            <p:cNvSpPr/>
            <p:nvPr/>
          </p:nvSpPr>
          <p:spPr>
            <a:xfrm>
              <a:off x="3967850" y="3452100"/>
              <a:ext cx="509025" cy="217350"/>
            </a:xfrm>
            <a:custGeom>
              <a:rect b="b" l="l" r="r" t="t"/>
              <a:pathLst>
                <a:path extrusionOk="0" h="8694" w="20361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39"/>
          <p:cNvGrpSpPr/>
          <p:nvPr/>
        </p:nvGrpSpPr>
        <p:grpSpPr>
          <a:xfrm>
            <a:off x="7790897" y="1650240"/>
            <a:ext cx="2230984" cy="1010352"/>
            <a:chOff x="3967525" y="3427700"/>
            <a:chExt cx="529950" cy="240000"/>
          </a:xfrm>
        </p:grpSpPr>
        <p:sp>
          <p:nvSpPr>
            <p:cNvPr id="1083" name="Google Shape;1083;p39"/>
            <p:cNvSpPr/>
            <p:nvPr/>
          </p:nvSpPr>
          <p:spPr>
            <a:xfrm>
              <a:off x="3967525" y="3427700"/>
              <a:ext cx="529950" cy="240000"/>
            </a:xfrm>
            <a:custGeom>
              <a:rect b="b" l="l" r="r" t="t"/>
              <a:pathLst>
                <a:path extrusionOk="0" h="9600" w="21198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9"/>
            <p:cNvSpPr/>
            <p:nvPr/>
          </p:nvSpPr>
          <p:spPr>
            <a:xfrm>
              <a:off x="3967850" y="3447744"/>
              <a:ext cx="509025" cy="217350"/>
            </a:xfrm>
            <a:custGeom>
              <a:rect b="b" l="l" r="r" t="t"/>
              <a:pathLst>
                <a:path extrusionOk="0" h="8694" w="20361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1"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40"/>
          <p:cNvSpPr/>
          <p:nvPr/>
        </p:nvSpPr>
        <p:spPr>
          <a:xfrm flipH="1" rot="1116195">
            <a:off x="8207404" y="3235502"/>
            <a:ext cx="97919" cy="203387"/>
          </a:xfrm>
          <a:custGeom>
            <a:rect b="b" l="l" r="r" t="t"/>
            <a:pathLst>
              <a:path extrusionOk="0" h="835" w="402">
                <a:moveTo>
                  <a:pt x="93" y="1"/>
                </a:moveTo>
                <a:cubicBezTo>
                  <a:pt x="83" y="1"/>
                  <a:pt x="72" y="3"/>
                  <a:pt x="62" y="8"/>
                </a:cubicBezTo>
                <a:cubicBezTo>
                  <a:pt x="28" y="22"/>
                  <a:pt x="0" y="56"/>
                  <a:pt x="0" y="91"/>
                </a:cubicBezTo>
                <a:lnTo>
                  <a:pt x="0" y="111"/>
                </a:lnTo>
                <a:cubicBezTo>
                  <a:pt x="83" y="347"/>
                  <a:pt x="152" y="561"/>
                  <a:pt x="208" y="769"/>
                </a:cubicBezTo>
                <a:cubicBezTo>
                  <a:pt x="225" y="809"/>
                  <a:pt x="261" y="835"/>
                  <a:pt x="300" y="835"/>
                </a:cubicBezTo>
                <a:cubicBezTo>
                  <a:pt x="309" y="835"/>
                  <a:pt x="317" y="834"/>
                  <a:pt x="325" y="831"/>
                </a:cubicBezTo>
                <a:cubicBezTo>
                  <a:pt x="374" y="810"/>
                  <a:pt x="402" y="762"/>
                  <a:pt x="381" y="714"/>
                </a:cubicBezTo>
                <a:cubicBezTo>
                  <a:pt x="325" y="520"/>
                  <a:pt x="256" y="298"/>
                  <a:pt x="173" y="56"/>
                </a:cubicBezTo>
                <a:cubicBezTo>
                  <a:pt x="163" y="24"/>
                  <a:pt x="128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40"/>
          <p:cNvSpPr/>
          <p:nvPr/>
        </p:nvSpPr>
        <p:spPr>
          <a:xfrm flipH="1" rot="1116195">
            <a:off x="8057057" y="3497682"/>
            <a:ext cx="69420" cy="144685"/>
          </a:xfrm>
          <a:custGeom>
            <a:rect b="b" l="l" r="r" t="t"/>
            <a:pathLst>
              <a:path extrusionOk="0" h="594" w="285">
                <a:moveTo>
                  <a:pt x="82" y="1"/>
                </a:moveTo>
                <a:cubicBezTo>
                  <a:pt x="73" y="1"/>
                  <a:pt x="65" y="2"/>
                  <a:pt x="56" y="4"/>
                </a:cubicBezTo>
                <a:cubicBezTo>
                  <a:pt x="21" y="18"/>
                  <a:pt x="1" y="53"/>
                  <a:pt x="1" y="87"/>
                </a:cubicBezTo>
                <a:lnTo>
                  <a:pt x="1" y="115"/>
                </a:lnTo>
                <a:cubicBezTo>
                  <a:pt x="42" y="254"/>
                  <a:pt x="77" y="392"/>
                  <a:pt x="111" y="530"/>
                </a:cubicBezTo>
                <a:cubicBezTo>
                  <a:pt x="118" y="568"/>
                  <a:pt x="163" y="594"/>
                  <a:pt x="202" y="594"/>
                </a:cubicBezTo>
                <a:cubicBezTo>
                  <a:pt x="206" y="594"/>
                  <a:pt x="211" y="593"/>
                  <a:pt x="215" y="593"/>
                </a:cubicBezTo>
                <a:cubicBezTo>
                  <a:pt x="257" y="579"/>
                  <a:pt x="284" y="530"/>
                  <a:pt x="277" y="489"/>
                </a:cubicBezTo>
                <a:cubicBezTo>
                  <a:pt x="243" y="337"/>
                  <a:pt x="208" y="198"/>
                  <a:pt x="160" y="60"/>
                </a:cubicBezTo>
                <a:cubicBezTo>
                  <a:pt x="154" y="26"/>
                  <a:pt x="120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40"/>
          <p:cNvSpPr/>
          <p:nvPr/>
        </p:nvSpPr>
        <p:spPr>
          <a:xfrm flipH="1" rot="1116195">
            <a:off x="7901756" y="3727009"/>
            <a:ext cx="72830" cy="186336"/>
          </a:xfrm>
          <a:custGeom>
            <a:rect b="b" l="l" r="r" t="t"/>
            <a:pathLst>
              <a:path extrusionOk="0" h="765" w="299">
                <a:moveTo>
                  <a:pt x="85" y="1"/>
                </a:moveTo>
                <a:cubicBezTo>
                  <a:pt x="80" y="1"/>
                  <a:pt x="75" y="1"/>
                  <a:pt x="70" y="2"/>
                </a:cubicBezTo>
                <a:cubicBezTo>
                  <a:pt x="28" y="9"/>
                  <a:pt x="1" y="43"/>
                  <a:pt x="1" y="92"/>
                </a:cubicBezTo>
                <a:cubicBezTo>
                  <a:pt x="1" y="99"/>
                  <a:pt x="1" y="99"/>
                  <a:pt x="14" y="106"/>
                </a:cubicBezTo>
                <a:cubicBezTo>
                  <a:pt x="56" y="306"/>
                  <a:pt x="91" y="507"/>
                  <a:pt x="125" y="694"/>
                </a:cubicBezTo>
                <a:cubicBezTo>
                  <a:pt x="125" y="732"/>
                  <a:pt x="166" y="764"/>
                  <a:pt x="210" y="764"/>
                </a:cubicBezTo>
                <a:cubicBezTo>
                  <a:pt x="214" y="764"/>
                  <a:pt x="218" y="764"/>
                  <a:pt x="222" y="763"/>
                </a:cubicBezTo>
                <a:cubicBezTo>
                  <a:pt x="264" y="763"/>
                  <a:pt x="298" y="715"/>
                  <a:pt x="291" y="666"/>
                </a:cubicBezTo>
                <a:cubicBezTo>
                  <a:pt x="257" y="479"/>
                  <a:pt x="222" y="272"/>
                  <a:pt x="174" y="71"/>
                </a:cubicBezTo>
                <a:cubicBezTo>
                  <a:pt x="167" y="28"/>
                  <a:pt x="128" y="1"/>
                  <a:pt x="8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40"/>
          <p:cNvSpPr/>
          <p:nvPr/>
        </p:nvSpPr>
        <p:spPr>
          <a:xfrm flipH="1" rot="1116195">
            <a:off x="7796270" y="3952289"/>
            <a:ext cx="56023" cy="211668"/>
          </a:xfrm>
          <a:custGeom>
            <a:rect b="b" l="l" r="r" t="t"/>
            <a:pathLst>
              <a:path extrusionOk="0" h="869" w="230">
                <a:moveTo>
                  <a:pt x="98" y="0"/>
                </a:moveTo>
                <a:cubicBezTo>
                  <a:pt x="91" y="0"/>
                  <a:pt x="84" y="1"/>
                  <a:pt x="77" y="3"/>
                </a:cubicBezTo>
                <a:cubicBezTo>
                  <a:pt x="35" y="10"/>
                  <a:pt x="1" y="45"/>
                  <a:pt x="1" y="86"/>
                </a:cubicBezTo>
                <a:lnTo>
                  <a:pt x="1" y="93"/>
                </a:lnTo>
                <a:cubicBezTo>
                  <a:pt x="8" y="218"/>
                  <a:pt x="28" y="349"/>
                  <a:pt x="35" y="467"/>
                </a:cubicBezTo>
                <a:cubicBezTo>
                  <a:pt x="42" y="571"/>
                  <a:pt x="42" y="674"/>
                  <a:pt x="56" y="778"/>
                </a:cubicBezTo>
                <a:cubicBezTo>
                  <a:pt x="56" y="834"/>
                  <a:pt x="91" y="868"/>
                  <a:pt x="139" y="868"/>
                </a:cubicBezTo>
                <a:cubicBezTo>
                  <a:pt x="195" y="868"/>
                  <a:pt x="229" y="820"/>
                  <a:pt x="229" y="778"/>
                </a:cubicBezTo>
                <a:cubicBezTo>
                  <a:pt x="229" y="674"/>
                  <a:pt x="215" y="564"/>
                  <a:pt x="208" y="460"/>
                </a:cubicBezTo>
                <a:cubicBezTo>
                  <a:pt x="201" y="328"/>
                  <a:pt x="195" y="211"/>
                  <a:pt x="174" y="79"/>
                </a:cubicBezTo>
                <a:cubicBezTo>
                  <a:pt x="168" y="32"/>
                  <a:pt x="137" y="0"/>
                  <a:pt x="9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40"/>
          <p:cNvSpPr/>
          <p:nvPr/>
        </p:nvSpPr>
        <p:spPr>
          <a:xfrm flipH="1" rot="6967252">
            <a:off x="3991874" y="3555624"/>
            <a:ext cx="49203" cy="210937"/>
          </a:xfrm>
          <a:custGeom>
            <a:rect b="b" l="l" r="r" t="t"/>
            <a:pathLst>
              <a:path extrusionOk="0" h="866" w="202">
                <a:moveTo>
                  <a:pt x="84" y="1"/>
                </a:moveTo>
                <a:cubicBezTo>
                  <a:pt x="42" y="1"/>
                  <a:pt x="1" y="35"/>
                  <a:pt x="1" y="91"/>
                </a:cubicBezTo>
                <a:lnTo>
                  <a:pt x="1" y="132"/>
                </a:lnTo>
                <a:cubicBezTo>
                  <a:pt x="1" y="340"/>
                  <a:pt x="8" y="568"/>
                  <a:pt x="28" y="790"/>
                </a:cubicBezTo>
                <a:cubicBezTo>
                  <a:pt x="35" y="831"/>
                  <a:pt x="70" y="866"/>
                  <a:pt x="118" y="866"/>
                </a:cubicBezTo>
                <a:cubicBezTo>
                  <a:pt x="167" y="859"/>
                  <a:pt x="201" y="817"/>
                  <a:pt x="201" y="776"/>
                </a:cubicBezTo>
                <a:cubicBezTo>
                  <a:pt x="181" y="554"/>
                  <a:pt x="174" y="340"/>
                  <a:pt x="174" y="132"/>
                </a:cubicBezTo>
                <a:lnTo>
                  <a:pt x="174" y="91"/>
                </a:lnTo>
                <a:cubicBezTo>
                  <a:pt x="174" y="35"/>
                  <a:pt x="132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40"/>
          <p:cNvSpPr/>
          <p:nvPr/>
        </p:nvSpPr>
        <p:spPr>
          <a:xfrm flipH="1" rot="6967252">
            <a:off x="4227800" y="3675769"/>
            <a:ext cx="57485" cy="189259"/>
          </a:xfrm>
          <a:custGeom>
            <a:rect b="b" l="l" r="r" t="t"/>
            <a:pathLst>
              <a:path extrusionOk="0" h="777" w="236">
                <a:moveTo>
                  <a:pt x="160" y="1"/>
                </a:moveTo>
                <a:cubicBezTo>
                  <a:pt x="118" y="1"/>
                  <a:pt x="70" y="35"/>
                  <a:pt x="63" y="77"/>
                </a:cubicBezTo>
                <a:cubicBezTo>
                  <a:pt x="35" y="278"/>
                  <a:pt x="14" y="478"/>
                  <a:pt x="1" y="693"/>
                </a:cubicBezTo>
                <a:cubicBezTo>
                  <a:pt x="1" y="741"/>
                  <a:pt x="35" y="776"/>
                  <a:pt x="84" y="776"/>
                </a:cubicBezTo>
                <a:cubicBezTo>
                  <a:pt x="88" y="776"/>
                  <a:pt x="92" y="777"/>
                  <a:pt x="96" y="777"/>
                </a:cubicBezTo>
                <a:cubicBezTo>
                  <a:pt x="139" y="777"/>
                  <a:pt x="174" y="743"/>
                  <a:pt x="174" y="693"/>
                </a:cubicBezTo>
                <a:cubicBezTo>
                  <a:pt x="194" y="485"/>
                  <a:pt x="208" y="291"/>
                  <a:pt x="236" y="98"/>
                </a:cubicBezTo>
                <a:cubicBezTo>
                  <a:pt x="236" y="56"/>
                  <a:pt x="201" y="15"/>
                  <a:pt x="160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40"/>
          <p:cNvSpPr/>
          <p:nvPr/>
        </p:nvSpPr>
        <p:spPr>
          <a:xfrm flipH="1" rot="6967252">
            <a:off x="4503170" y="3775457"/>
            <a:ext cx="74292" cy="144197"/>
          </a:xfrm>
          <a:custGeom>
            <a:rect b="b" l="l" r="r" t="t"/>
            <a:pathLst>
              <a:path extrusionOk="0" h="592" w="305">
                <a:moveTo>
                  <a:pt x="199" y="0"/>
                </a:moveTo>
                <a:cubicBezTo>
                  <a:pt x="162" y="0"/>
                  <a:pt x="134" y="24"/>
                  <a:pt x="118" y="56"/>
                </a:cubicBezTo>
                <a:cubicBezTo>
                  <a:pt x="76" y="194"/>
                  <a:pt x="35" y="339"/>
                  <a:pt x="0" y="478"/>
                </a:cubicBezTo>
                <a:lnTo>
                  <a:pt x="0" y="499"/>
                </a:lnTo>
                <a:cubicBezTo>
                  <a:pt x="0" y="540"/>
                  <a:pt x="28" y="575"/>
                  <a:pt x="70" y="589"/>
                </a:cubicBezTo>
                <a:cubicBezTo>
                  <a:pt x="76" y="591"/>
                  <a:pt x="83" y="592"/>
                  <a:pt x="89" y="592"/>
                </a:cubicBezTo>
                <a:cubicBezTo>
                  <a:pt x="127" y="592"/>
                  <a:pt x="167" y="561"/>
                  <a:pt x="173" y="526"/>
                </a:cubicBezTo>
                <a:cubicBezTo>
                  <a:pt x="208" y="395"/>
                  <a:pt x="243" y="256"/>
                  <a:pt x="284" y="118"/>
                </a:cubicBezTo>
                <a:cubicBezTo>
                  <a:pt x="305" y="70"/>
                  <a:pt x="277" y="21"/>
                  <a:pt x="236" y="7"/>
                </a:cubicBezTo>
                <a:cubicBezTo>
                  <a:pt x="223" y="2"/>
                  <a:pt x="210" y="0"/>
                  <a:pt x="199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3" name="Google Shape;1093;p40"/>
          <p:cNvGrpSpPr/>
          <p:nvPr/>
        </p:nvGrpSpPr>
        <p:grpSpPr>
          <a:xfrm>
            <a:off x="24443" y="1626556"/>
            <a:ext cx="3752316" cy="1946463"/>
            <a:chOff x="100643" y="1626556"/>
            <a:chExt cx="3752316" cy="1946463"/>
          </a:xfrm>
        </p:grpSpPr>
        <p:sp>
          <p:nvSpPr>
            <p:cNvPr id="1094" name="Google Shape;1094;p40"/>
            <p:cNvSpPr/>
            <p:nvPr/>
          </p:nvSpPr>
          <p:spPr>
            <a:xfrm flipH="1" rot="6967252">
              <a:off x="122733" y="1738189"/>
              <a:ext cx="116431" cy="121788"/>
            </a:xfrm>
            <a:custGeom>
              <a:rect b="b" l="l" r="r" t="t"/>
              <a:pathLst>
                <a:path extrusionOk="0" h="500" w="478">
                  <a:moveTo>
                    <a:pt x="376" y="0"/>
                  </a:moveTo>
                  <a:cubicBezTo>
                    <a:pt x="354" y="0"/>
                    <a:pt x="331" y="11"/>
                    <a:pt x="311" y="30"/>
                  </a:cubicBezTo>
                  <a:cubicBezTo>
                    <a:pt x="215" y="134"/>
                    <a:pt x="118" y="244"/>
                    <a:pt x="28" y="355"/>
                  </a:cubicBezTo>
                  <a:cubicBezTo>
                    <a:pt x="7" y="369"/>
                    <a:pt x="0" y="397"/>
                    <a:pt x="0" y="411"/>
                  </a:cubicBezTo>
                  <a:cubicBezTo>
                    <a:pt x="0" y="438"/>
                    <a:pt x="7" y="459"/>
                    <a:pt x="35" y="480"/>
                  </a:cubicBezTo>
                  <a:cubicBezTo>
                    <a:pt x="51" y="493"/>
                    <a:pt x="70" y="500"/>
                    <a:pt x="90" y="500"/>
                  </a:cubicBezTo>
                  <a:cubicBezTo>
                    <a:pt x="112" y="500"/>
                    <a:pt x="134" y="491"/>
                    <a:pt x="152" y="473"/>
                  </a:cubicBezTo>
                  <a:cubicBezTo>
                    <a:pt x="249" y="369"/>
                    <a:pt x="346" y="258"/>
                    <a:pt x="443" y="141"/>
                  </a:cubicBezTo>
                  <a:cubicBezTo>
                    <a:pt x="478" y="106"/>
                    <a:pt x="464" y="58"/>
                    <a:pt x="429" y="23"/>
                  </a:cubicBezTo>
                  <a:cubicBezTo>
                    <a:pt x="414" y="7"/>
                    <a:pt x="395" y="0"/>
                    <a:pt x="37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40"/>
            <p:cNvSpPr/>
            <p:nvPr/>
          </p:nvSpPr>
          <p:spPr>
            <a:xfrm flipH="1" rot="6967252">
              <a:off x="3743959" y="3439974"/>
              <a:ext cx="59190" cy="147851"/>
            </a:xfrm>
            <a:custGeom>
              <a:rect b="b" l="l" r="r" t="t"/>
              <a:pathLst>
                <a:path extrusionOk="0" h="607" w="243">
                  <a:moveTo>
                    <a:pt x="102" y="1"/>
                  </a:moveTo>
                  <a:cubicBezTo>
                    <a:pt x="96" y="1"/>
                    <a:pt x="90" y="2"/>
                    <a:pt x="84" y="4"/>
                  </a:cubicBezTo>
                  <a:cubicBezTo>
                    <a:pt x="35" y="11"/>
                    <a:pt x="1" y="45"/>
                    <a:pt x="1" y="87"/>
                  </a:cubicBezTo>
                  <a:lnTo>
                    <a:pt x="1" y="108"/>
                  </a:lnTo>
                  <a:cubicBezTo>
                    <a:pt x="21" y="246"/>
                    <a:pt x="35" y="391"/>
                    <a:pt x="63" y="537"/>
                  </a:cubicBezTo>
                  <a:cubicBezTo>
                    <a:pt x="69" y="575"/>
                    <a:pt x="116" y="607"/>
                    <a:pt x="156" y="607"/>
                  </a:cubicBezTo>
                  <a:cubicBezTo>
                    <a:pt x="160" y="607"/>
                    <a:pt x="163" y="607"/>
                    <a:pt x="167" y="606"/>
                  </a:cubicBezTo>
                  <a:cubicBezTo>
                    <a:pt x="208" y="599"/>
                    <a:pt x="243" y="544"/>
                    <a:pt x="236" y="502"/>
                  </a:cubicBezTo>
                  <a:cubicBezTo>
                    <a:pt x="222" y="364"/>
                    <a:pt x="195" y="218"/>
                    <a:pt x="174" y="80"/>
                  </a:cubicBezTo>
                  <a:cubicBezTo>
                    <a:pt x="168" y="33"/>
                    <a:pt x="137" y="1"/>
                    <a:pt x="10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40"/>
            <p:cNvSpPr/>
            <p:nvPr/>
          </p:nvSpPr>
          <p:spPr>
            <a:xfrm flipH="1" rot="6967252">
              <a:off x="3499986" y="3242457"/>
              <a:ext cx="77702" cy="186823"/>
            </a:xfrm>
            <a:custGeom>
              <a:rect b="b" l="l" r="r" t="t"/>
              <a:pathLst>
                <a:path extrusionOk="0" h="767" w="319">
                  <a:moveTo>
                    <a:pt x="92" y="1"/>
                  </a:moveTo>
                  <a:cubicBezTo>
                    <a:pt x="84" y="1"/>
                    <a:pt x="77" y="2"/>
                    <a:pt x="70" y="4"/>
                  </a:cubicBezTo>
                  <a:cubicBezTo>
                    <a:pt x="28" y="11"/>
                    <a:pt x="1" y="46"/>
                    <a:pt x="1" y="87"/>
                  </a:cubicBezTo>
                  <a:cubicBezTo>
                    <a:pt x="1" y="94"/>
                    <a:pt x="1" y="108"/>
                    <a:pt x="7" y="115"/>
                  </a:cubicBezTo>
                  <a:cubicBezTo>
                    <a:pt x="49" y="302"/>
                    <a:pt x="97" y="502"/>
                    <a:pt x="146" y="703"/>
                  </a:cubicBezTo>
                  <a:cubicBezTo>
                    <a:pt x="152" y="740"/>
                    <a:pt x="197" y="766"/>
                    <a:pt x="236" y="766"/>
                  </a:cubicBezTo>
                  <a:cubicBezTo>
                    <a:pt x="241" y="766"/>
                    <a:pt x="245" y="766"/>
                    <a:pt x="250" y="765"/>
                  </a:cubicBezTo>
                  <a:cubicBezTo>
                    <a:pt x="291" y="752"/>
                    <a:pt x="319" y="703"/>
                    <a:pt x="312" y="655"/>
                  </a:cubicBezTo>
                  <a:cubicBezTo>
                    <a:pt x="257" y="461"/>
                    <a:pt x="215" y="260"/>
                    <a:pt x="174" y="73"/>
                  </a:cubicBezTo>
                  <a:cubicBezTo>
                    <a:pt x="168" y="27"/>
                    <a:pt x="129" y="1"/>
                    <a:pt x="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40"/>
            <p:cNvSpPr/>
            <p:nvPr/>
          </p:nvSpPr>
          <p:spPr>
            <a:xfrm flipH="1" rot="6967252">
              <a:off x="388506" y="1653029"/>
              <a:ext cx="141764" cy="180490"/>
            </a:xfrm>
            <a:custGeom>
              <a:rect b="b" l="l" r="r" t="t"/>
              <a:pathLst>
                <a:path extrusionOk="0" h="741" w="582">
                  <a:moveTo>
                    <a:pt x="473" y="0"/>
                  </a:moveTo>
                  <a:cubicBezTo>
                    <a:pt x="446" y="0"/>
                    <a:pt x="421" y="13"/>
                    <a:pt x="409" y="38"/>
                  </a:cubicBezTo>
                  <a:cubicBezTo>
                    <a:pt x="284" y="232"/>
                    <a:pt x="153" y="418"/>
                    <a:pt x="14" y="605"/>
                  </a:cubicBezTo>
                  <a:cubicBezTo>
                    <a:pt x="7" y="619"/>
                    <a:pt x="1" y="640"/>
                    <a:pt x="1" y="654"/>
                  </a:cubicBezTo>
                  <a:cubicBezTo>
                    <a:pt x="1" y="688"/>
                    <a:pt x="14" y="716"/>
                    <a:pt x="35" y="723"/>
                  </a:cubicBezTo>
                  <a:cubicBezTo>
                    <a:pt x="50" y="735"/>
                    <a:pt x="69" y="740"/>
                    <a:pt x="88" y="740"/>
                  </a:cubicBezTo>
                  <a:cubicBezTo>
                    <a:pt x="114" y="740"/>
                    <a:pt x="141" y="729"/>
                    <a:pt x="153" y="709"/>
                  </a:cubicBezTo>
                  <a:cubicBezTo>
                    <a:pt x="291" y="522"/>
                    <a:pt x="423" y="335"/>
                    <a:pt x="554" y="135"/>
                  </a:cubicBezTo>
                  <a:cubicBezTo>
                    <a:pt x="582" y="93"/>
                    <a:pt x="568" y="38"/>
                    <a:pt x="526" y="17"/>
                  </a:cubicBezTo>
                  <a:cubicBezTo>
                    <a:pt x="510" y="6"/>
                    <a:pt x="491" y="0"/>
                    <a:pt x="4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40"/>
            <p:cNvSpPr/>
            <p:nvPr/>
          </p:nvSpPr>
          <p:spPr>
            <a:xfrm flipH="1" rot="6967252">
              <a:off x="3291968" y="3060968"/>
              <a:ext cx="94753" cy="203874"/>
            </a:xfrm>
            <a:custGeom>
              <a:rect b="b" l="l" r="r" t="t"/>
              <a:pathLst>
                <a:path extrusionOk="0" h="837" w="389">
                  <a:moveTo>
                    <a:pt x="86" y="0"/>
                  </a:moveTo>
                  <a:cubicBezTo>
                    <a:pt x="81" y="0"/>
                    <a:pt x="75" y="1"/>
                    <a:pt x="70" y="2"/>
                  </a:cubicBezTo>
                  <a:cubicBezTo>
                    <a:pt x="35" y="15"/>
                    <a:pt x="8" y="50"/>
                    <a:pt x="8" y="85"/>
                  </a:cubicBezTo>
                  <a:cubicBezTo>
                    <a:pt x="8" y="85"/>
                    <a:pt x="8" y="98"/>
                    <a:pt x="1" y="105"/>
                  </a:cubicBezTo>
                  <a:cubicBezTo>
                    <a:pt x="63" y="320"/>
                    <a:pt x="132" y="548"/>
                    <a:pt x="201" y="770"/>
                  </a:cubicBezTo>
                  <a:cubicBezTo>
                    <a:pt x="212" y="814"/>
                    <a:pt x="250" y="836"/>
                    <a:pt x="286" y="836"/>
                  </a:cubicBezTo>
                  <a:cubicBezTo>
                    <a:pt x="295" y="836"/>
                    <a:pt x="304" y="835"/>
                    <a:pt x="312" y="832"/>
                  </a:cubicBezTo>
                  <a:cubicBezTo>
                    <a:pt x="361" y="811"/>
                    <a:pt x="388" y="763"/>
                    <a:pt x="374" y="721"/>
                  </a:cubicBezTo>
                  <a:cubicBezTo>
                    <a:pt x="305" y="493"/>
                    <a:pt x="236" y="271"/>
                    <a:pt x="174" y="64"/>
                  </a:cubicBezTo>
                  <a:cubicBezTo>
                    <a:pt x="168" y="21"/>
                    <a:pt x="125" y="0"/>
                    <a:pt x="8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40"/>
            <p:cNvSpPr/>
            <p:nvPr/>
          </p:nvSpPr>
          <p:spPr>
            <a:xfrm flipH="1" rot="6967252">
              <a:off x="3094840" y="2892455"/>
              <a:ext cx="81112" cy="141762"/>
            </a:xfrm>
            <a:custGeom>
              <a:rect b="b" l="l" r="r" t="t"/>
              <a:pathLst>
                <a:path extrusionOk="0" h="582" w="333">
                  <a:moveTo>
                    <a:pt x="93" y="0"/>
                  </a:moveTo>
                  <a:cubicBezTo>
                    <a:pt x="83" y="0"/>
                    <a:pt x="72" y="2"/>
                    <a:pt x="62" y="7"/>
                  </a:cubicBezTo>
                  <a:cubicBezTo>
                    <a:pt x="28" y="14"/>
                    <a:pt x="0" y="49"/>
                    <a:pt x="0" y="83"/>
                  </a:cubicBezTo>
                  <a:cubicBezTo>
                    <a:pt x="0" y="90"/>
                    <a:pt x="0" y="104"/>
                    <a:pt x="14" y="118"/>
                  </a:cubicBezTo>
                  <a:cubicBezTo>
                    <a:pt x="56" y="249"/>
                    <a:pt x="104" y="388"/>
                    <a:pt x="152" y="526"/>
                  </a:cubicBezTo>
                  <a:cubicBezTo>
                    <a:pt x="163" y="558"/>
                    <a:pt x="198" y="582"/>
                    <a:pt x="232" y="582"/>
                  </a:cubicBezTo>
                  <a:cubicBezTo>
                    <a:pt x="243" y="582"/>
                    <a:pt x="253" y="580"/>
                    <a:pt x="263" y="575"/>
                  </a:cubicBezTo>
                  <a:cubicBezTo>
                    <a:pt x="305" y="561"/>
                    <a:pt x="332" y="505"/>
                    <a:pt x="312" y="464"/>
                  </a:cubicBezTo>
                  <a:cubicBezTo>
                    <a:pt x="270" y="332"/>
                    <a:pt x="222" y="194"/>
                    <a:pt x="173" y="56"/>
                  </a:cubicBezTo>
                  <a:cubicBezTo>
                    <a:pt x="163" y="24"/>
                    <a:pt x="128" y="0"/>
                    <a:pt x="9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40"/>
            <p:cNvSpPr/>
            <p:nvPr/>
          </p:nvSpPr>
          <p:spPr>
            <a:xfrm flipH="1" rot="6967252">
              <a:off x="662625" y="1630834"/>
              <a:ext cx="116431" cy="171478"/>
            </a:xfrm>
            <a:custGeom>
              <a:rect b="b" l="l" r="r" t="t"/>
              <a:pathLst>
                <a:path extrusionOk="0" h="704" w="478">
                  <a:moveTo>
                    <a:pt x="375" y="0"/>
                  </a:moveTo>
                  <a:cubicBezTo>
                    <a:pt x="347" y="0"/>
                    <a:pt x="318" y="17"/>
                    <a:pt x="305" y="49"/>
                  </a:cubicBezTo>
                  <a:cubicBezTo>
                    <a:pt x="208" y="229"/>
                    <a:pt x="111" y="402"/>
                    <a:pt x="7" y="575"/>
                  </a:cubicBezTo>
                  <a:cubicBezTo>
                    <a:pt x="0" y="589"/>
                    <a:pt x="0" y="603"/>
                    <a:pt x="0" y="617"/>
                  </a:cubicBezTo>
                  <a:cubicBezTo>
                    <a:pt x="0" y="651"/>
                    <a:pt x="14" y="679"/>
                    <a:pt x="35" y="693"/>
                  </a:cubicBezTo>
                  <a:cubicBezTo>
                    <a:pt x="49" y="700"/>
                    <a:pt x="65" y="704"/>
                    <a:pt x="81" y="704"/>
                  </a:cubicBezTo>
                  <a:cubicBezTo>
                    <a:pt x="111" y="704"/>
                    <a:pt x="139" y="690"/>
                    <a:pt x="153" y="658"/>
                  </a:cubicBezTo>
                  <a:cubicBezTo>
                    <a:pt x="256" y="485"/>
                    <a:pt x="353" y="305"/>
                    <a:pt x="450" y="125"/>
                  </a:cubicBezTo>
                  <a:cubicBezTo>
                    <a:pt x="478" y="91"/>
                    <a:pt x="457" y="35"/>
                    <a:pt x="416" y="14"/>
                  </a:cubicBezTo>
                  <a:cubicBezTo>
                    <a:pt x="404" y="5"/>
                    <a:pt x="389" y="0"/>
                    <a:pt x="37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40"/>
            <p:cNvSpPr/>
            <p:nvPr/>
          </p:nvSpPr>
          <p:spPr>
            <a:xfrm flipH="1" rot="6967252">
              <a:off x="2879423" y="2663313"/>
              <a:ext cx="94753" cy="181708"/>
            </a:xfrm>
            <a:custGeom>
              <a:rect b="b" l="l" r="r" t="t"/>
              <a:pathLst>
                <a:path extrusionOk="0" h="746" w="389">
                  <a:moveTo>
                    <a:pt x="93" y="1"/>
                  </a:moveTo>
                  <a:cubicBezTo>
                    <a:pt x="83" y="1"/>
                    <a:pt x="73" y="3"/>
                    <a:pt x="63" y="8"/>
                  </a:cubicBezTo>
                  <a:cubicBezTo>
                    <a:pt x="29" y="15"/>
                    <a:pt x="1" y="49"/>
                    <a:pt x="1" y="84"/>
                  </a:cubicBezTo>
                  <a:cubicBezTo>
                    <a:pt x="1" y="91"/>
                    <a:pt x="1" y="98"/>
                    <a:pt x="8" y="119"/>
                  </a:cubicBezTo>
                  <a:cubicBezTo>
                    <a:pt x="77" y="305"/>
                    <a:pt x="146" y="499"/>
                    <a:pt x="209" y="686"/>
                  </a:cubicBezTo>
                  <a:cubicBezTo>
                    <a:pt x="220" y="725"/>
                    <a:pt x="257" y="746"/>
                    <a:pt x="293" y="746"/>
                  </a:cubicBezTo>
                  <a:cubicBezTo>
                    <a:pt x="302" y="746"/>
                    <a:pt x="311" y="744"/>
                    <a:pt x="319" y="741"/>
                  </a:cubicBezTo>
                  <a:cubicBezTo>
                    <a:pt x="361" y="721"/>
                    <a:pt x="388" y="672"/>
                    <a:pt x="375" y="631"/>
                  </a:cubicBezTo>
                  <a:cubicBezTo>
                    <a:pt x="305" y="437"/>
                    <a:pt x="243" y="250"/>
                    <a:pt x="174" y="56"/>
                  </a:cubicBezTo>
                  <a:cubicBezTo>
                    <a:pt x="158" y="25"/>
                    <a:pt x="126" y="1"/>
                    <a:pt x="9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40"/>
            <p:cNvSpPr/>
            <p:nvPr/>
          </p:nvSpPr>
          <p:spPr>
            <a:xfrm flipH="1" rot="6967252">
              <a:off x="2690313" y="2470319"/>
              <a:ext cx="97919" cy="203386"/>
            </a:xfrm>
            <a:custGeom>
              <a:rect b="b" l="l" r="r" t="t"/>
              <a:pathLst>
                <a:path extrusionOk="0" h="835" w="402">
                  <a:moveTo>
                    <a:pt x="93" y="1"/>
                  </a:moveTo>
                  <a:cubicBezTo>
                    <a:pt x="83" y="1"/>
                    <a:pt x="72" y="3"/>
                    <a:pt x="62" y="8"/>
                  </a:cubicBezTo>
                  <a:cubicBezTo>
                    <a:pt x="28" y="22"/>
                    <a:pt x="0" y="56"/>
                    <a:pt x="0" y="91"/>
                  </a:cubicBezTo>
                  <a:lnTo>
                    <a:pt x="0" y="111"/>
                  </a:lnTo>
                  <a:cubicBezTo>
                    <a:pt x="83" y="347"/>
                    <a:pt x="152" y="561"/>
                    <a:pt x="208" y="769"/>
                  </a:cubicBezTo>
                  <a:cubicBezTo>
                    <a:pt x="225" y="809"/>
                    <a:pt x="261" y="835"/>
                    <a:pt x="300" y="835"/>
                  </a:cubicBezTo>
                  <a:cubicBezTo>
                    <a:pt x="309" y="835"/>
                    <a:pt x="317" y="834"/>
                    <a:pt x="325" y="831"/>
                  </a:cubicBezTo>
                  <a:cubicBezTo>
                    <a:pt x="374" y="810"/>
                    <a:pt x="402" y="762"/>
                    <a:pt x="381" y="714"/>
                  </a:cubicBezTo>
                  <a:cubicBezTo>
                    <a:pt x="325" y="520"/>
                    <a:pt x="256" y="298"/>
                    <a:pt x="173" y="56"/>
                  </a:cubicBezTo>
                  <a:cubicBezTo>
                    <a:pt x="163" y="24"/>
                    <a:pt x="128" y="1"/>
                    <a:pt x="9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40"/>
            <p:cNvSpPr/>
            <p:nvPr/>
          </p:nvSpPr>
          <p:spPr>
            <a:xfrm flipH="1" rot="6967252">
              <a:off x="971971" y="1647884"/>
              <a:ext cx="86227" cy="140544"/>
            </a:xfrm>
            <a:custGeom>
              <a:rect b="b" l="l" r="r" t="t"/>
              <a:pathLst>
                <a:path extrusionOk="0" h="577" w="354">
                  <a:moveTo>
                    <a:pt x="254" y="0"/>
                  </a:moveTo>
                  <a:cubicBezTo>
                    <a:pt x="219" y="0"/>
                    <a:pt x="184" y="24"/>
                    <a:pt x="174" y="56"/>
                  </a:cubicBezTo>
                  <a:cubicBezTo>
                    <a:pt x="118" y="194"/>
                    <a:pt x="70" y="326"/>
                    <a:pt x="7" y="457"/>
                  </a:cubicBezTo>
                  <a:cubicBezTo>
                    <a:pt x="1" y="464"/>
                    <a:pt x="1" y="485"/>
                    <a:pt x="1" y="492"/>
                  </a:cubicBezTo>
                  <a:cubicBezTo>
                    <a:pt x="1" y="519"/>
                    <a:pt x="28" y="554"/>
                    <a:pt x="63" y="568"/>
                  </a:cubicBezTo>
                  <a:cubicBezTo>
                    <a:pt x="74" y="573"/>
                    <a:pt x="86" y="576"/>
                    <a:pt x="97" y="576"/>
                  </a:cubicBezTo>
                  <a:cubicBezTo>
                    <a:pt x="128" y="576"/>
                    <a:pt x="158" y="557"/>
                    <a:pt x="174" y="526"/>
                  </a:cubicBezTo>
                  <a:cubicBezTo>
                    <a:pt x="236" y="388"/>
                    <a:pt x="284" y="256"/>
                    <a:pt x="340" y="118"/>
                  </a:cubicBezTo>
                  <a:cubicBezTo>
                    <a:pt x="354" y="77"/>
                    <a:pt x="326" y="21"/>
                    <a:pt x="284" y="7"/>
                  </a:cubicBezTo>
                  <a:cubicBezTo>
                    <a:pt x="275" y="2"/>
                    <a:pt x="264" y="0"/>
                    <a:pt x="25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40"/>
            <p:cNvSpPr/>
            <p:nvPr/>
          </p:nvSpPr>
          <p:spPr>
            <a:xfrm flipH="1" rot="6967252">
              <a:off x="2495268" y="2306027"/>
              <a:ext cx="69420" cy="144685"/>
            </a:xfrm>
            <a:custGeom>
              <a:rect b="b" l="l" r="r" t="t"/>
              <a:pathLst>
                <a:path extrusionOk="0" h="594" w="285">
                  <a:moveTo>
                    <a:pt x="82" y="1"/>
                  </a:moveTo>
                  <a:cubicBezTo>
                    <a:pt x="73" y="1"/>
                    <a:pt x="65" y="2"/>
                    <a:pt x="56" y="4"/>
                  </a:cubicBezTo>
                  <a:cubicBezTo>
                    <a:pt x="21" y="18"/>
                    <a:pt x="1" y="53"/>
                    <a:pt x="1" y="87"/>
                  </a:cubicBezTo>
                  <a:lnTo>
                    <a:pt x="1" y="115"/>
                  </a:lnTo>
                  <a:cubicBezTo>
                    <a:pt x="42" y="254"/>
                    <a:pt x="77" y="392"/>
                    <a:pt x="111" y="530"/>
                  </a:cubicBezTo>
                  <a:cubicBezTo>
                    <a:pt x="118" y="568"/>
                    <a:pt x="163" y="594"/>
                    <a:pt x="202" y="594"/>
                  </a:cubicBezTo>
                  <a:cubicBezTo>
                    <a:pt x="206" y="594"/>
                    <a:pt x="211" y="593"/>
                    <a:pt x="215" y="593"/>
                  </a:cubicBezTo>
                  <a:cubicBezTo>
                    <a:pt x="257" y="579"/>
                    <a:pt x="284" y="530"/>
                    <a:pt x="277" y="489"/>
                  </a:cubicBezTo>
                  <a:cubicBezTo>
                    <a:pt x="243" y="337"/>
                    <a:pt x="208" y="198"/>
                    <a:pt x="160" y="60"/>
                  </a:cubicBezTo>
                  <a:cubicBezTo>
                    <a:pt x="154" y="26"/>
                    <a:pt x="120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40"/>
            <p:cNvSpPr/>
            <p:nvPr/>
          </p:nvSpPr>
          <p:spPr>
            <a:xfrm flipH="1" rot="6967252">
              <a:off x="1252568" y="1651044"/>
              <a:ext cx="89637" cy="204361"/>
            </a:xfrm>
            <a:custGeom>
              <a:rect b="b" l="l" r="r" t="t"/>
              <a:pathLst>
                <a:path extrusionOk="0" h="839" w="368">
                  <a:moveTo>
                    <a:pt x="271" y="0"/>
                  </a:moveTo>
                  <a:cubicBezTo>
                    <a:pt x="234" y="0"/>
                    <a:pt x="193" y="31"/>
                    <a:pt x="187" y="66"/>
                  </a:cubicBezTo>
                  <a:cubicBezTo>
                    <a:pt x="125" y="280"/>
                    <a:pt x="69" y="509"/>
                    <a:pt x="0" y="723"/>
                  </a:cubicBezTo>
                  <a:lnTo>
                    <a:pt x="0" y="751"/>
                  </a:lnTo>
                  <a:cubicBezTo>
                    <a:pt x="0" y="792"/>
                    <a:pt x="14" y="827"/>
                    <a:pt x="49" y="834"/>
                  </a:cubicBezTo>
                  <a:cubicBezTo>
                    <a:pt x="60" y="837"/>
                    <a:pt x="71" y="838"/>
                    <a:pt x="81" y="838"/>
                  </a:cubicBezTo>
                  <a:cubicBezTo>
                    <a:pt x="120" y="838"/>
                    <a:pt x="148" y="818"/>
                    <a:pt x="159" y="786"/>
                  </a:cubicBezTo>
                  <a:cubicBezTo>
                    <a:pt x="229" y="557"/>
                    <a:pt x="298" y="336"/>
                    <a:pt x="353" y="107"/>
                  </a:cubicBezTo>
                  <a:cubicBezTo>
                    <a:pt x="367" y="66"/>
                    <a:pt x="332" y="10"/>
                    <a:pt x="291" y="4"/>
                  </a:cubicBezTo>
                  <a:cubicBezTo>
                    <a:pt x="285" y="1"/>
                    <a:pt x="278" y="0"/>
                    <a:pt x="27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40"/>
            <p:cNvSpPr/>
            <p:nvPr/>
          </p:nvSpPr>
          <p:spPr>
            <a:xfrm flipH="1" rot="6967252">
              <a:off x="2265654" y="2100202"/>
              <a:ext cx="72830" cy="186336"/>
            </a:xfrm>
            <a:custGeom>
              <a:rect b="b" l="l" r="r" t="t"/>
              <a:pathLst>
                <a:path extrusionOk="0" h="765" w="299">
                  <a:moveTo>
                    <a:pt x="85" y="1"/>
                  </a:moveTo>
                  <a:cubicBezTo>
                    <a:pt x="80" y="1"/>
                    <a:pt x="75" y="1"/>
                    <a:pt x="70" y="2"/>
                  </a:cubicBezTo>
                  <a:cubicBezTo>
                    <a:pt x="28" y="9"/>
                    <a:pt x="1" y="43"/>
                    <a:pt x="1" y="92"/>
                  </a:cubicBezTo>
                  <a:cubicBezTo>
                    <a:pt x="1" y="99"/>
                    <a:pt x="1" y="99"/>
                    <a:pt x="14" y="106"/>
                  </a:cubicBezTo>
                  <a:cubicBezTo>
                    <a:pt x="56" y="306"/>
                    <a:pt x="91" y="507"/>
                    <a:pt x="125" y="694"/>
                  </a:cubicBezTo>
                  <a:cubicBezTo>
                    <a:pt x="125" y="732"/>
                    <a:pt x="166" y="764"/>
                    <a:pt x="210" y="764"/>
                  </a:cubicBezTo>
                  <a:cubicBezTo>
                    <a:pt x="214" y="764"/>
                    <a:pt x="218" y="764"/>
                    <a:pt x="222" y="763"/>
                  </a:cubicBezTo>
                  <a:cubicBezTo>
                    <a:pt x="264" y="763"/>
                    <a:pt x="298" y="715"/>
                    <a:pt x="291" y="666"/>
                  </a:cubicBezTo>
                  <a:cubicBezTo>
                    <a:pt x="257" y="479"/>
                    <a:pt x="222" y="272"/>
                    <a:pt x="174" y="71"/>
                  </a:cubicBezTo>
                  <a:cubicBezTo>
                    <a:pt x="167" y="28"/>
                    <a:pt x="128" y="1"/>
                    <a:pt x="8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40"/>
            <p:cNvSpPr/>
            <p:nvPr/>
          </p:nvSpPr>
          <p:spPr>
            <a:xfrm flipH="1" rot="6967252">
              <a:off x="1517784" y="1721259"/>
              <a:ext cx="67472" cy="187554"/>
            </a:xfrm>
            <a:custGeom>
              <a:rect b="b" l="l" r="r" t="t"/>
              <a:pathLst>
                <a:path extrusionOk="0" h="770" w="277">
                  <a:moveTo>
                    <a:pt x="194" y="0"/>
                  </a:moveTo>
                  <a:cubicBezTo>
                    <a:pt x="152" y="0"/>
                    <a:pt x="111" y="35"/>
                    <a:pt x="104" y="76"/>
                  </a:cubicBezTo>
                  <a:cubicBezTo>
                    <a:pt x="69" y="263"/>
                    <a:pt x="42" y="464"/>
                    <a:pt x="0" y="665"/>
                  </a:cubicBezTo>
                  <a:lnTo>
                    <a:pt x="0" y="678"/>
                  </a:lnTo>
                  <a:cubicBezTo>
                    <a:pt x="0" y="713"/>
                    <a:pt x="35" y="748"/>
                    <a:pt x="69" y="768"/>
                  </a:cubicBezTo>
                  <a:cubicBezTo>
                    <a:pt x="73" y="769"/>
                    <a:pt x="78" y="769"/>
                    <a:pt x="82" y="769"/>
                  </a:cubicBezTo>
                  <a:cubicBezTo>
                    <a:pt x="125" y="769"/>
                    <a:pt x="160" y="737"/>
                    <a:pt x="173" y="699"/>
                  </a:cubicBezTo>
                  <a:cubicBezTo>
                    <a:pt x="215" y="499"/>
                    <a:pt x="249" y="291"/>
                    <a:pt x="277" y="90"/>
                  </a:cubicBezTo>
                  <a:cubicBezTo>
                    <a:pt x="277" y="49"/>
                    <a:pt x="242" y="7"/>
                    <a:pt x="19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40"/>
            <p:cNvSpPr/>
            <p:nvPr/>
          </p:nvSpPr>
          <p:spPr>
            <a:xfrm flipH="1" rot="6967267">
              <a:off x="2053057" y="1943496"/>
              <a:ext cx="56023" cy="211669"/>
            </a:xfrm>
            <a:custGeom>
              <a:rect b="b" l="l" r="r" t="t"/>
              <a:pathLst>
                <a:path extrusionOk="0" h="869" w="230">
                  <a:moveTo>
                    <a:pt x="98" y="0"/>
                  </a:moveTo>
                  <a:cubicBezTo>
                    <a:pt x="91" y="0"/>
                    <a:pt x="84" y="1"/>
                    <a:pt x="77" y="3"/>
                  </a:cubicBezTo>
                  <a:cubicBezTo>
                    <a:pt x="35" y="10"/>
                    <a:pt x="1" y="45"/>
                    <a:pt x="1" y="86"/>
                  </a:cubicBezTo>
                  <a:lnTo>
                    <a:pt x="1" y="93"/>
                  </a:lnTo>
                  <a:cubicBezTo>
                    <a:pt x="8" y="218"/>
                    <a:pt x="28" y="349"/>
                    <a:pt x="35" y="467"/>
                  </a:cubicBezTo>
                  <a:cubicBezTo>
                    <a:pt x="42" y="571"/>
                    <a:pt x="42" y="674"/>
                    <a:pt x="56" y="778"/>
                  </a:cubicBezTo>
                  <a:cubicBezTo>
                    <a:pt x="56" y="834"/>
                    <a:pt x="91" y="868"/>
                    <a:pt x="139" y="868"/>
                  </a:cubicBezTo>
                  <a:cubicBezTo>
                    <a:pt x="195" y="868"/>
                    <a:pt x="229" y="820"/>
                    <a:pt x="229" y="778"/>
                  </a:cubicBezTo>
                  <a:cubicBezTo>
                    <a:pt x="229" y="674"/>
                    <a:pt x="215" y="564"/>
                    <a:pt x="208" y="460"/>
                  </a:cubicBezTo>
                  <a:cubicBezTo>
                    <a:pt x="201" y="328"/>
                    <a:pt x="195" y="211"/>
                    <a:pt x="174" y="79"/>
                  </a:cubicBezTo>
                  <a:cubicBezTo>
                    <a:pt x="168" y="32"/>
                    <a:pt x="137" y="0"/>
                    <a:pt x="9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40"/>
            <p:cNvSpPr/>
            <p:nvPr/>
          </p:nvSpPr>
          <p:spPr>
            <a:xfrm flipH="1" rot="6967267">
              <a:off x="1807864" y="1844223"/>
              <a:ext cx="45549" cy="145902"/>
            </a:xfrm>
            <a:custGeom>
              <a:rect b="b" l="l" r="r" t="t"/>
              <a:pathLst>
                <a:path extrusionOk="0" h="599" w="187">
                  <a:moveTo>
                    <a:pt x="104" y="0"/>
                  </a:moveTo>
                  <a:cubicBezTo>
                    <a:pt x="55" y="0"/>
                    <a:pt x="14" y="35"/>
                    <a:pt x="14" y="90"/>
                  </a:cubicBezTo>
                  <a:cubicBezTo>
                    <a:pt x="14" y="229"/>
                    <a:pt x="7" y="374"/>
                    <a:pt x="0" y="519"/>
                  </a:cubicBezTo>
                  <a:cubicBezTo>
                    <a:pt x="0" y="556"/>
                    <a:pt x="27" y="598"/>
                    <a:pt x="62" y="598"/>
                  </a:cubicBezTo>
                  <a:cubicBezTo>
                    <a:pt x="66" y="598"/>
                    <a:pt x="71" y="597"/>
                    <a:pt x="76" y="595"/>
                  </a:cubicBezTo>
                  <a:cubicBezTo>
                    <a:pt x="83" y="597"/>
                    <a:pt x="91" y="598"/>
                    <a:pt x="98" y="598"/>
                  </a:cubicBezTo>
                  <a:cubicBezTo>
                    <a:pt x="138" y="598"/>
                    <a:pt x="173" y="566"/>
                    <a:pt x="173" y="519"/>
                  </a:cubicBezTo>
                  <a:cubicBezTo>
                    <a:pt x="180" y="381"/>
                    <a:pt x="187" y="236"/>
                    <a:pt x="187" y="90"/>
                  </a:cubicBezTo>
                  <a:cubicBezTo>
                    <a:pt x="187" y="42"/>
                    <a:pt x="145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0" name="Google Shape;1110;p40"/>
          <p:cNvSpPr/>
          <p:nvPr/>
        </p:nvSpPr>
        <p:spPr>
          <a:xfrm>
            <a:off x="3635750" y="1033650"/>
            <a:ext cx="4682700" cy="3076200"/>
          </a:xfrm>
          <a:prstGeom prst="roundRect">
            <a:avLst>
              <a:gd fmla="val 5566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1" name="Google Shape;1111;p40"/>
          <p:cNvGrpSpPr/>
          <p:nvPr/>
        </p:nvGrpSpPr>
        <p:grpSpPr>
          <a:xfrm>
            <a:off x="-132872" y="-333223"/>
            <a:ext cx="2605393" cy="1188516"/>
            <a:chOff x="3967525" y="3427700"/>
            <a:chExt cx="529950" cy="241750"/>
          </a:xfrm>
        </p:grpSpPr>
        <p:sp>
          <p:nvSpPr>
            <p:cNvPr id="1112" name="Google Shape;1112;p40"/>
            <p:cNvSpPr/>
            <p:nvPr/>
          </p:nvSpPr>
          <p:spPr>
            <a:xfrm>
              <a:off x="3967525" y="3427700"/>
              <a:ext cx="529950" cy="240000"/>
            </a:xfrm>
            <a:custGeom>
              <a:rect b="b" l="l" r="r" t="t"/>
              <a:pathLst>
                <a:path extrusionOk="0" h="9600" w="21198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40"/>
            <p:cNvSpPr/>
            <p:nvPr/>
          </p:nvSpPr>
          <p:spPr>
            <a:xfrm>
              <a:off x="3967850" y="3452100"/>
              <a:ext cx="509025" cy="217350"/>
            </a:xfrm>
            <a:custGeom>
              <a:rect b="b" l="l" r="r" t="t"/>
              <a:pathLst>
                <a:path extrusionOk="0" h="8694" w="20361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4" name="Google Shape;1114;p40"/>
          <p:cNvSpPr txBox="1"/>
          <p:nvPr>
            <p:ph idx="1" type="subTitle"/>
          </p:nvPr>
        </p:nvSpPr>
        <p:spPr>
          <a:xfrm>
            <a:off x="3928900" y="2837563"/>
            <a:ext cx="38214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5" name="Google Shape;1115;p40"/>
          <p:cNvSpPr txBox="1"/>
          <p:nvPr>
            <p:ph type="title"/>
          </p:nvPr>
        </p:nvSpPr>
        <p:spPr>
          <a:xfrm>
            <a:off x="3928900" y="1473138"/>
            <a:ext cx="4154700" cy="12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16" name="Google Shape;1116;p40"/>
          <p:cNvSpPr/>
          <p:nvPr/>
        </p:nvSpPr>
        <p:spPr>
          <a:xfrm flipH="1" rot="1116195">
            <a:off x="9025248" y="2114653"/>
            <a:ext cx="59190" cy="147851"/>
          </a:xfrm>
          <a:custGeom>
            <a:rect b="b" l="l" r="r" t="t"/>
            <a:pathLst>
              <a:path extrusionOk="0" h="607" w="243">
                <a:moveTo>
                  <a:pt x="102" y="1"/>
                </a:moveTo>
                <a:cubicBezTo>
                  <a:pt x="96" y="1"/>
                  <a:pt x="90" y="2"/>
                  <a:pt x="84" y="4"/>
                </a:cubicBezTo>
                <a:cubicBezTo>
                  <a:pt x="35" y="11"/>
                  <a:pt x="1" y="45"/>
                  <a:pt x="1" y="87"/>
                </a:cubicBezTo>
                <a:lnTo>
                  <a:pt x="1" y="108"/>
                </a:lnTo>
                <a:cubicBezTo>
                  <a:pt x="21" y="246"/>
                  <a:pt x="35" y="391"/>
                  <a:pt x="63" y="537"/>
                </a:cubicBezTo>
                <a:cubicBezTo>
                  <a:pt x="69" y="575"/>
                  <a:pt x="116" y="607"/>
                  <a:pt x="156" y="607"/>
                </a:cubicBezTo>
                <a:cubicBezTo>
                  <a:pt x="160" y="607"/>
                  <a:pt x="163" y="607"/>
                  <a:pt x="167" y="606"/>
                </a:cubicBezTo>
                <a:cubicBezTo>
                  <a:pt x="208" y="599"/>
                  <a:pt x="243" y="544"/>
                  <a:pt x="236" y="502"/>
                </a:cubicBezTo>
                <a:cubicBezTo>
                  <a:pt x="222" y="364"/>
                  <a:pt x="195" y="218"/>
                  <a:pt x="174" y="80"/>
                </a:cubicBezTo>
                <a:cubicBezTo>
                  <a:pt x="168" y="33"/>
                  <a:pt x="137" y="1"/>
                  <a:pt x="10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40"/>
          <p:cNvSpPr/>
          <p:nvPr/>
        </p:nvSpPr>
        <p:spPr>
          <a:xfrm flipH="1" rot="1116195">
            <a:off x="8870199" y="2351159"/>
            <a:ext cx="77702" cy="186824"/>
          </a:xfrm>
          <a:custGeom>
            <a:rect b="b" l="l" r="r" t="t"/>
            <a:pathLst>
              <a:path extrusionOk="0" h="767" w="319">
                <a:moveTo>
                  <a:pt x="92" y="1"/>
                </a:moveTo>
                <a:cubicBezTo>
                  <a:pt x="84" y="1"/>
                  <a:pt x="77" y="2"/>
                  <a:pt x="70" y="4"/>
                </a:cubicBezTo>
                <a:cubicBezTo>
                  <a:pt x="28" y="11"/>
                  <a:pt x="1" y="46"/>
                  <a:pt x="1" y="87"/>
                </a:cubicBezTo>
                <a:cubicBezTo>
                  <a:pt x="1" y="94"/>
                  <a:pt x="1" y="108"/>
                  <a:pt x="7" y="115"/>
                </a:cubicBezTo>
                <a:cubicBezTo>
                  <a:pt x="49" y="302"/>
                  <a:pt x="97" y="502"/>
                  <a:pt x="146" y="703"/>
                </a:cubicBezTo>
                <a:cubicBezTo>
                  <a:pt x="152" y="740"/>
                  <a:pt x="197" y="766"/>
                  <a:pt x="236" y="766"/>
                </a:cubicBezTo>
                <a:cubicBezTo>
                  <a:pt x="241" y="766"/>
                  <a:pt x="245" y="766"/>
                  <a:pt x="250" y="765"/>
                </a:cubicBezTo>
                <a:cubicBezTo>
                  <a:pt x="291" y="752"/>
                  <a:pt x="319" y="703"/>
                  <a:pt x="312" y="655"/>
                </a:cubicBezTo>
                <a:cubicBezTo>
                  <a:pt x="257" y="461"/>
                  <a:pt x="215" y="260"/>
                  <a:pt x="174" y="73"/>
                </a:cubicBezTo>
                <a:cubicBezTo>
                  <a:pt x="168" y="27"/>
                  <a:pt x="129" y="1"/>
                  <a:pt x="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40"/>
          <p:cNvSpPr/>
          <p:nvPr/>
        </p:nvSpPr>
        <p:spPr>
          <a:xfrm flipH="1" rot="1116195">
            <a:off x="8716292" y="2563040"/>
            <a:ext cx="94752" cy="203874"/>
          </a:xfrm>
          <a:custGeom>
            <a:rect b="b" l="l" r="r" t="t"/>
            <a:pathLst>
              <a:path extrusionOk="0" h="837" w="389">
                <a:moveTo>
                  <a:pt x="86" y="0"/>
                </a:moveTo>
                <a:cubicBezTo>
                  <a:pt x="81" y="0"/>
                  <a:pt x="75" y="1"/>
                  <a:pt x="70" y="2"/>
                </a:cubicBezTo>
                <a:cubicBezTo>
                  <a:pt x="35" y="15"/>
                  <a:pt x="8" y="50"/>
                  <a:pt x="8" y="85"/>
                </a:cubicBezTo>
                <a:cubicBezTo>
                  <a:pt x="8" y="85"/>
                  <a:pt x="8" y="98"/>
                  <a:pt x="1" y="105"/>
                </a:cubicBezTo>
                <a:cubicBezTo>
                  <a:pt x="63" y="320"/>
                  <a:pt x="132" y="548"/>
                  <a:pt x="201" y="770"/>
                </a:cubicBezTo>
                <a:cubicBezTo>
                  <a:pt x="212" y="814"/>
                  <a:pt x="250" y="836"/>
                  <a:pt x="286" y="836"/>
                </a:cubicBezTo>
                <a:cubicBezTo>
                  <a:pt x="295" y="836"/>
                  <a:pt x="304" y="835"/>
                  <a:pt x="312" y="832"/>
                </a:cubicBezTo>
                <a:cubicBezTo>
                  <a:pt x="361" y="811"/>
                  <a:pt x="388" y="763"/>
                  <a:pt x="374" y="721"/>
                </a:cubicBezTo>
                <a:cubicBezTo>
                  <a:pt x="305" y="493"/>
                  <a:pt x="236" y="271"/>
                  <a:pt x="174" y="64"/>
                </a:cubicBezTo>
                <a:cubicBezTo>
                  <a:pt x="168" y="21"/>
                  <a:pt x="125" y="0"/>
                  <a:pt x="8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40"/>
          <p:cNvSpPr/>
          <p:nvPr/>
        </p:nvSpPr>
        <p:spPr>
          <a:xfrm flipH="1" rot="1116195">
            <a:off x="8551945" y="2822400"/>
            <a:ext cx="81112" cy="141762"/>
          </a:xfrm>
          <a:custGeom>
            <a:rect b="b" l="l" r="r" t="t"/>
            <a:pathLst>
              <a:path extrusionOk="0" h="582" w="333">
                <a:moveTo>
                  <a:pt x="93" y="0"/>
                </a:moveTo>
                <a:cubicBezTo>
                  <a:pt x="83" y="0"/>
                  <a:pt x="72" y="2"/>
                  <a:pt x="62" y="7"/>
                </a:cubicBezTo>
                <a:cubicBezTo>
                  <a:pt x="28" y="14"/>
                  <a:pt x="0" y="49"/>
                  <a:pt x="0" y="83"/>
                </a:cubicBezTo>
                <a:cubicBezTo>
                  <a:pt x="0" y="90"/>
                  <a:pt x="0" y="104"/>
                  <a:pt x="14" y="118"/>
                </a:cubicBezTo>
                <a:cubicBezTo>
                  <a:pt x="56" y="249"/>
                  <a:pt x="104" y="388"/>
                  <a:pt x="152" y="526"/>
                </a:cubicBezTo>
                <a:cubicBezTo>
                  <a:pt x="163" y="558"/>
                  <a:pt x="198" y="582"/>
                  <a:pt x="232" y="582"/>
                </a:cubicBezTo>
                <a:cubicBezTo>
                  <a:pt x="243" y="582"/>
                  <a:pt x="253" y="580"/>
                  <a:pt x="263" y="575"/>
                </a:cubicBezTo>
                <a:cubicBezTo>
                  <a:pt x="305" y="561"/>
                  <a:pt x="332" y="505"/>
                  <a:pt x="312" y="464"/>
                </a:cubicBezTo>
                <a:cubicBezTo>
                  <a:pt x="270" y="332"/>
                  <a:pt x="222" y="194"/>
                  <a:pt x="173" y="56"/>
                </a:cubicBezTo>
                <a:cubicBezTo>
                  <a:pt x="163" y="24"/>
                  <a:pt x="128" y="0"/>
                  <a:pt x="9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p40"/>
          <p:cNvSpPr/>
          <p:nvPr/>
        </p:nvSpPr>
        <p:spPr>
          <a:xfrm flipH="1" rot="1116195">
            <a:off x="8365041" y="3036596"/>
            <a:ext cx="94752" cy="181708"/>
          </a:xfrm>
          <a:custGeom>
            <a:rect b="b" l="l" r="r" t="t"/>
            <a:pathLst>
              <a:path extrusionOk="0" h="746" w="389">
                <a:moveTo>
                  <a:pt x="93" y="1"/>
                </a:moveTo>
                <a:cubicBezTo>
                  <a:pt x="83" y="1"/>
                  <a:pt x="73" y="3"/>
                  <a:pt x="63" y="8"/>
                </a:cubicBezTo>
                <a:cubicBezTo>
                  <a:pt x="29" y="15"/>
                  <a:pt x="1" y="49"/>
                  <a:pt x="1" y="84"/>
                </a:cubicBezTo>
                <a:cubicBezTo>
                  <a:pt x="1" y="91"/>
                  <a:pt x="1" y="98"/>
                  <a:pt x="8" y="119"/>
                </a:cubicBezTo>
                <a:cubicBezTo>
                  <a:pt x="77" y="305"/>
                  <a:pt x="146" y="499"/>
                  <a:pt x="209" y="686"/>
                </a:cubicBezTo>
                <a:cubicBezTo>
                  <a:pt x="220" y="725"/>
                  <a:pt x="257" y="746"/>
                  <a:pt x="293" y="746"/>
                </a:cubicBezTo>
                <a:cubicBezTo>
                  <a:pt x="302" y="746"/>
                  <a:pt x="311" y="744"/>
                  <a:pt x="319" y="741"/>
                </a:cubicBezTo>
                <a:cubicBezTo>
                  <a:pt x="361" y="721"/>
                  <a:pt x="388" y="672"/>
                  <a:pt x="375" y="631"/>
                </a:cubicBezTo>
                <a:cubicBezTo>
                  <a:pt x="305" y="437"/>
                  <a:pt x="243" y="250"/>
                  <a:pt x="174" y="56"/>
                </a:cubicBezTo>
                <a:cubicBezTo>
                  <a:pt x="158" y="25"/>
                  <a:pt x="126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p40"/>
          <p:cNvSpPr/>
          <p:nvPr/>
        </p:nvSpPr>
        <p:spPr>
          <a:xfrm flipH="1" rot="1116195">
            <a:off x="7592303" y="5088000"/>
            <a:ext cx="86227" cy="140544"/>
          </a:xfrm>
          <a:custGeom>
            <a:rect b="b" l="l" r="r" t="t"/>
            <a:pathLst>
              <a:path extrusionOk="0" h="577" w="354">
                <a:moveTo>
                  <a:pt x="254" y="0"/>
                </a:moveTo>
                <a:cubicBezTo>
                  <a:pt x="219" y="0"/>
                  <a:pt x="184" y="24"/>
                  <a:pt x="174" y="56"/>
                </a:cubicBezTo>
                <a:cubicBezTo>
                  <a:pt x="118" y="194"/>
                  <a:pt x="70" y="326"/>
                  <a:pt x="7" y="457"/>
                </a:cubicBezTo>
                <a:cubicBezTo>
                  <a:pt x="1" y="464"/>
                  <a:pt x="1" y="485"/>
                  <a:pt x="1" y="492"/>
                </a:cubicBezTo>
                <a:cubicBezTo>
                  <a:pt x="1" y="519"/>
                  <a:pt x="28" y="554"/>
                  <a:pt x="63" y="568"/>
                </a:cubicBezTo>
                <a:cubicBezTo>
                  <a:pt x="74" y="573"/>
                  <a:pt x="86" y="576"/>
                  <a:pt x="97" y="576"/>
                </a:cubicBezTo>
                <a:cubicBezTo>
                  <a:pt x="128" y="576"/>
                  <a:pt x="158" y="557"/>
                  <a:pt x="174" y="526"/>
                </a:cubicBezTo>
                <a:cubicBezTo>
                  <a:pt x="236" y="388"/>
                  <a:pt x="284" y="256"/>
                  <a:pt x="340" y="118"/>
                </a:cubicBezTo>
                <a:cubicBezTo>
                  <a:pt x="354" y="77"/>
                  <a:pt x="326" y="21"/>
                  <a:pt x="284" y="7"/>
                </a:cubicBezTo>
                <a:cubicBezTo>
                  <a:pt x="275" y="2"/>
                  <a:pt x="264" y="0"/>
                  <a:pt x="25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Google Shape;1122;p40"/>
          <p:cNvSpPr/>
          <p:nvPr/>
        </p:nvSpPr>
        <p:spPr>
          <a:xfrm flipH="1" rot="1116195">
            <a:off x="7588428" y="4771627"/>
            <a:ext cx="89637" cy="204361"/>
          </a:xfrm>
          <a:custGeom>
            <a:rect b="b" l="l" r="r" t="t"/>
            <a:pathLst>
              <a:path extrusionOk="0" h="839" w="368">
                <a:moveTo>
                  <a:pt x="271" y="0"/>
                </a:moveTo>
                <a:cubicBezTo>
                  <a:pt x="234" y="0"/>
                  <a:pt x="193" y="31"/>
                  <a:pt x="187" y="66"/>
                </a:cubicBezTo>
                <a:cubicBezTo>
                  <a:pt x="125" y="280"/>
                  <a:pt x="69" y="509"/>
                  <a:pt x="0" y="723"/>
                </a:cubicBezTo>
                <a:lnTo>
                  <a:pt x="0" y="751"/>
                </a:lnTo>
                <a:cubicBezTo>
                  <a:pt x="0" y="792"/>
                  <a:pt x="14" y="827"/>
                  <a:pt x="49" y="834"/>
                </a:cubicBezTo>
                <a:cubicBezTo>
                  <a:pt x="60" y="837"/>
                  <a:pt x="71" y="838"/>
                  <a:pt x="81" y="838"/>
                </a:cubicBezTo>
                <a:cubicBezTo>
                  <a:pt x="120" y="838"/>
                  <a:pt x="148" y="818"/>
                  <a:pt x="159" y="786"/>
                </a:cubicBezTo>
                <a:cubicBezTo>
                  <a:pt x="229" y="557"/>
                  <a:pt x="298" y="336"/>
                  <a:pt x="353" y="107"/>
                </a:cubicBezTo>
                <a:cubicBezTo>
                  <a:pt x="367" y="66"/>
                  <a:pt x="332" y="10"/>
                  <a:pt x="291" y="4"/>
                </a:cubicBezTo>
                <a:cubicBezTo>
                  <a:pt x="285" y="1"/>
                  <a:pt x="278" y="0"/>
                  <a:pt x="27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p40"/>
          <p:cNvSpPr/>
          <p:nvPr/>
        </p:nvSpPr>
        <p:spPr>
          <a:xfrm flipH="1" rot="1116183">
            <a:off x="7627544" y="4519996"/>
            <a:ext cx="67472" cy="187554"/>
          </a:xfrm>
          <a:custGeom>
            <a:rect b="b" l="l" r="r" t="t"/>
            <a:pathLst>
              <a:path extrusionOk="0" h="770" w="277">
                <a:moveTo>
                  <a:pt x="194" y="0"/>
                </a:moveTo>
                <a:cubicBezTo>
                  <a:pt x="152" y="0"/>
                  <a:pt x="111" y="35"/>
                  <a:pt x="104" y="76"/>
                </a:cubicBezTo>
                <a:cubicBezTo>
                  <a:pt x="69" y="263"/>
                  <a:pt x="42" y="464"/>
                  <a:pt x="0" y="665"/>
                </a:cubicBezTo>
                <a:lnTo>
                  <a:pt x="0" y="678"/>
                </a:lnTo>
                <a:cubicBezTo>
                  <a:pt x="0" y="713"/>
                  <a:pt x="35" y="748"/>
                  <a:pt x="69" y="768"/>
                </a:cubicBezTo>
                <a:cubicBezTo>
                  <a:pt x="73" y="769"/>
                  <a:pt x="78" y="769"/>
                  <a:pt x="82" y="769"/>
                </a:cubicBezTo>
                <a:cubicBezTo>
                  <a:pt x="125" y="769"/>
                  <a:pt x="160" y="737"/>
                  <a:pt x="173" y="699"/>
                </a:cubicBezTo>
                <a:cubicBezTo>
                  <a:pt x="215" y="499"/>
                  <a:pt x="249" y="291"/>
                  <a:pt x="277" y="90"/>
                </a:cubicBezTo>
                <a:cubicBezTo>
                  <a:pt x="277" y="49"/>
                  <a:pt x="242" y="7"/>
                  <a:pt x="19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p40"/>
          <p:cNvSpPr/>
          <p:nvPr/>
        </p:nvSpPr>
        <p:spPr>
          <a:xfrm flipH="1" rot="1116206">
            <a:off x="7703252" y="4250739"/>
            <a:ext cx="45549" cy="145903"/>
          </a:xfrm>
          <a:custGeom>
            <a:rect b="b" l="l" r="r" t="t"/>
            <a:pathLst>
              <a:path extrusionOk="0" h="599" w="187">
                <a:moveTo>
                  <a:pt x="104" y="0"/>
                </a:moveTo>
                <a:cubicBezTo>
                  <a:pt x="55" y="0"/>
                  <a:pt x="14" y="35"/>
                  <a:pt x="14" y="90"/>
                </a:cubicBezTo>
                <a:cubicBezTo>
                  <a:pt x="14" y="229"/>
                  <a:pt x="7" y="374"/>
                  <a:pt x="0" y="519"/>
                </a:cubicBezTo>
                <a:cubicBezTo>
                  <a:pt x="0" y="556"/>
                  <a:pt x="27" y="598"/>
                  <a:pt x="62" y="598"/>
                </a:cubicBezTo>
                <a:cubicBezTo>
                  <a:pt x="66" y="598"/>
                  <a:pt x="71" y="597"/>
                  <a:pt x="76" y="595"/>
                </a:cubicBezTo>
                <a:cubicBezTo>
                  <a:pt x="83" y="597"/>
                  <a:pt x="91" y="598"/>
                  <a:pt x="98" y="598"/>
                </a:cubicBezTo>
                <a:cubicBezTo>
                  <a:pt x="138" y="598"/>
                  <a:pt x="173" y="566"/>
                  <a:pt x="173" y="519"/>
                </a:cubicBezTo>
                <a:cubicBezTo>
                  <a:pt x="180" y="381"/>
                  <a:pt x="187" y="236"/>
                  <a:pt x="187" y="90"/>
                </a:cubicBezTo>
                <a:cubicBezTo>
                  <a:pt x="187" y="42"/>
                  <a:pt x="145" y="0"/>
                  <a:pt x="10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5" name="Google Shape;1125;p40"/>
          <p:cNvGrpSpPr/>
          <p:nvPr/>
        </p:nvGrpSpPr>
        <p:grpSpPr>
          <a:xfrm flipH="1">
            <a:off x="6713511" y="3868187"/>
            <a:ext cx="2892997" cy="1319713"/>
            <a:chOff x="3967525" y="3427700"/>
            <a:chExt cx="529950" cy="241750"/>
          </a:xfrm>
        </p:grpSpPr>
        <p:sp>
          <p:nvSpPr>
            <p:cNvPr id="1126" name="Google Shape;1126;p40"/>
            <p:cNvSpPr/>
            <p:nvPr/>
          </p:nvSpPr>
          <p:spPr>
            <a:xfrm>
              <a:off x="3967525" y="3427700"/>
              <a:ext cx="529950" cy="240000"/>
            </a:xfrm>
            <a:custGeom>
              <a:rect b="b" l="l" r="r" t="t"/>
              <a:pathLst>
                <a:path extrusionOk="0" h="9600" w="21198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40"/>
            <p:cNvSpPr/>
            <p:nvPr/>
          </p:nvSpPr>
          <p:spPr>
            <a:xfrm>
              <a:off x="3967850" y="3452100"/>
              <a:ext cx="509025" cy="217350"/>
            </a:xfrm>
            <a:custGeom>
              <a:rect b="b" l="l" r="r" t="t"/>
              <a:pathLst>
                <a:path extrusionOk="0" h="8694" w="20361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9" name="Google Shape;1129;p41"/>
          <p:cNvGrpSpPr/>
          <p:nvPr/>
        </p:nvGrpSpPr>
        <p:grpSpPr>
          <a:xfrm rot="9637259">
            <a:off x="-277143" y="486134"/>
            <a:ext cx="3304327" cy="1052048"/>
            <a:chOff x="5216820" y="2493850"/>
            <a:chExt cx="3304482" cy="1052097"/>
          </a:xfrm>
        </p:grpSpPr>
        <p:sp>
          <p:nvSpPr>
            <p:cNvPr id="1130" name="Google Shape;1130;p41"/>
            <p:cNvSpPr/>
            <p:nvPr/>
          </p:nvSpPr>
          <p:spPr>
            <a:xfrm rot="-7552056">
              <a:off x="8239225" y="2614257"/>
              <a:ext cx="39959" cy="162927"/>
            </a:xfrm>
            <a:custGeom>
              <a:rect b="b" l="l" r="r" t="t"/>
              <a:pathLst>
                <a:path extrusionOk="0" h="791" w="194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41"/>
            <p:cNvSpPr/>
            <p:nvPr/>
          </p:nvSpPr>
          <p:spPr>
            <a:xfrm rot="-7552065">
              <a:off x="8436815" y="2484396"/>
              <a:ext cx="41607" cy="127088"/>
            </a:xfrm>
            <a:custGeom>
              <a:rect b="b" l="l" r="r" t="t"/>
              <a:pathLst>
                <a:path extrusionOk="0" h="617" w="202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41"/>
            <p:cNvSpPr/>
            <p:nvPr/>
          </p:nvSpPr>
          <p:spPr>
            <a:xfrm rot="-7552065">
              <a:off x="8043600" y="2725312"/>
              <a:ext cx="51494" cy="176728"/>
            </a:xfrm>
            <a:custGeom>
              <a:rect b="b" l="l" r="r" t="t"/>
              <a:pathLst>
                <a:path extrusionOk="0" h="858" w="25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41"/>
            <p:cNvSpPr/>
            <p:nvPr/>
          </p:nvSpPr>
          <p:spPr>
            <a:xfrm rot="-7552065">
              <a:off x="7824991" y="2860165"/>
              <a:ext cx="55820" cy="123174"/>
            </a:xfrm>
            <a:custGeom>
              <a:rect b="b" l="l" r="r" t="t"/>
              <a:pathLst>
                <a:path extrusionOk="0" h="598" w="271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41"/>
            <p:cNvSpPr/>
            <p:nvPr/>
          </p:nvSpPr>
          <p:spPr>
            <a:xfrm rot="-7552065">
              <a:off x="7583845" y="2933983"/>
              <a:ext cx="74358" cy="154276"/>
            </a:xfrm>
            <a:custGeom>
              <a:rect b="b" l="l" r="r" t="t"/>
              <a:pathLst>
                <a:path extrusionOk="0" h="749" w="361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41"/>
            <p:cNvSpPr/>
            <p:nvPr/>
          </p:nvSpPr>
          <p:spPr>
            <a:xfrm rot="-7552065">
              <a:off x="7362156" y="2989504"/>
              <a:ext cx="91454" cy="168695"/>
            </a:xfrm>
            <a:custGeom>
              <a:rect b="b" l="l" r="r" t="t"/>
              <a:pathLst>
                <a:path extrusionOk="0" h="819" w="444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41"/>
            <p:cNvSpPr/>
            <p:nvPr/>
          </p:nvSpPr>
          <p:spPr>
            <a:xfrm rot="-7552065">
              <a:off x="7135419" y="3070476"/>
              <a:ext cx="75593" cy="115553"/>
            </a:xfrm>
            <a:custGeom>
              <a:rect b="b" l="l" r="r" t="t"/>
              <a:pathLst>
                <a:path extrusionOk="0" h="561" w="367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41"/>
            <p:cNvSpPr/>
            <p:nvPr/>
          </p:nvSpPr>
          <p:spPr>
            <a:xfrm rot="-7552065">
              <a:off x="6878288" y="3093885"/>
              <a:ext cx="95573" cy="148303"/>
            </a:xfrm>
            <a:custGeom>
              <a:rect b="b" l="l" r="r" t="t"/>
              <a:pathLst>
                <a:path extrusionOk="0" h="720" w="464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41"/>
            <p:cNvSpPr/>
            <p:nvPr/>
          </p:nvSpPr>
          <p:spPr>
            <a:xfrm rot="-7552065">
              <a:off x="6650682" y="3115936"/>
              <a:ext cx="108550" cy="161898"/>
            </a:xfrm>
            <a:custGeom>
              <a:rect b="b" l="l" r="r" t="t"/>
              <a:pathLst>
                <a:path extrusionOk="0" h="786" w="527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41"/>
            <p:cNvSpPr/>
            <p:nvPr/>
          </p:nvSpPr>
          <p:spPr>
            <a:xfrm rot="-7552065">
              <a:off x="6426387" y="3169124"/>
              <a:ext cx="81567" cy="115965"/>
            </a:xfrm>
            <a:custGeom>
              <a:rect b="b" l="l" r="r" t="t"/>
              <a:pathLst>
                <a:path extrusionOk="0" h="563" w="396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41"/>
            <p:cNvSpPr/>
            <p:nvPr/>
          </p:nvSpPr>
          <p:spPr>
            <a:xfrm rot="-7552065">
              <a:off x="6171727" y="3183814"/>
              <a:ext cx="98457" cy="147273"/>
            </a:xfrm>
            <a:custGeom>
              <a:rect b="b" l="l" r="r" t="t"/>
              <a:pathLst>
                <a:path extrusionOk="0" h="715" w="478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41"/>
            <p:cNvSpPr/>
            <p:nvPr/>
          </p:nvSpPr>
          <p:spPr>
            <a:xfrm rot="-7552065">
              <a:off x="5947514" y="3209005"/>
              <a:ext cx="101340" cy="162309"/>
            </a:xfrm>
            <a:custGeom>
              <a:rect b="b" l="l" r="r" t="t"/>
              <a:pathLst>
                <a:path extrusionOk="0" h="788" w="492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41"/>
            <p:cNvSpPr/>
            <p:nvPr/>
          </p:nvSpPr>
          <p:spPr>
            <a:xfrm rot="-7552065">
              <a:off x="5726253" y="3276864"/>
              <a:ext cx="72916" cy="116995"/>
            </a:xfrm>
            <a:custGeom>
              <a:rect b="b" l="l" r="r" t="t"/>
              <a:pathLst>
                <a:path extrusionOk="0" h="568" w="354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41"/>
            <p:cNvSpPr/>
            <p:nvPr/>
          </p:nvSpPr>
          <p:spPr>
            <a:xfrm rot="-7552065">
              <a:off x="5479230" y="3315964"/>
              <a:ext cx="81361" cy="154276"/>
            </a:xfrm>
            <a:custGeom>
              <a:rect b="b" l="l" r="r" t="t"/>
              <a:pathLst>
                <a:path extrusionOk="0" h="749" w="395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41"/>
            <p:cNvSpPr/>
            <p:nvPr/>
          </p:nvSpPr>
          <p:spPr>
            <a:xfrm rot="-7552065">
              <a:off x="5271649" y="3377220"/>
              <a:ext cx="75799" cy="174050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5" name="Google Shape;1145;p41"/>
          <p:cNvSpPr/>
          <p:nvPr/>
        </p:nvSpPr>
        <p:spPr>
          <a:xfrm>
            <a:off x="4704095" y="1528963"/>
            <a:ext cx="3483000" cy="1335000"/>
          </a:xfrm>
          <a:prstGeom prst="roundRect">
            <a:avLst>
              <a:gd fmla="val 12354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41"/>
          <p:cNvSpPr/>
          <p:nvPr/>
        </p:nvSpPr>
        <p:spPr>
          <a:xfrm>
            <a:off x="4704095" y="3167350"/>
            <a:ext cx="3483000" cy="1335000"/>
          </a:xfrm>
          <a:prstGeom prst="roundRect">
            <a:avLst>
              <a:gd fmla="val 13143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41"/>
          <p:cNvSpPr/>
          <p:nvPr/>
        </p:nvSpPr>
        <p:spPr>
          <a:xfrm>
            <a:off x="943500" y="1515725"/>
            <a:ext cx="3483000" cy="1335000"/>
          </a:xfrm>
          <a:prstGeom prst="roundRect">
            <a:avLst>
              <a:gd fmla="val 11193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41"/>
          <p:cNvSpPr/>
          <p:nvPr/>
        </p:nvSpPr>
        <p:spPr>
          <a:xfrm>
            <a:off x="943500" y="3167350"/>
            <a:ext cx="3483000" cy="1335000"/>
          </a:xfrm>
          <a:prstGeom prst="roundRect">
            <a:avLst>
              <a:gd fmla="val 12770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41"/>
          <p:cNvSpPr txBox="1"/>
          <p:nvPr>
            <p:ph type="title"/>
          </p:nvPr>
        </p:nvSpPr>
        <p:spPr>
          <a:xfrm>
            <a:off x="897600" y="1642175"/>
            <a:ext cx="35748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50" name="Google Shape;1150;p41"/>
          <p:cNvSpPr txBox="1"/>
          <p:nvPr>
            <p:ph idx="1" type="subTitle"/>
          </p:nvPr>
        </p:nvSpPr>
        <p:spPr>
          <a:xfrm>
            <a:off x="1153901" y="2043692"/>
            <a:ext cx="3062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1" name="Google Shape;1151;p41"/>
          <p:cNvSpPr txBox="1"/>
          <p:nvPr>
            <p:ph idx="2" type="title"/>
          </p:nvPr>
        </p:nvSpPr>
        <p:spPr>
          <a:xfrm>
            <a:off x="4645550" y="1642175"/>
            <a:ext cx="3600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52" name="Google Shape;1152;p41"/>
          <p:cNvSpPr txBox="1"/>
          <p:nvPr>
            <p:ph idx="3" type="subTitle"/>
          </p:nvPr>
        </p:nvSpPr>
        <p:spPr>
          <a:xfrm>
            <a:off x="4914495" y="2043692"/>
            <a:ext cx="3062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3" name="Google Shape;1153;p41"/>
          <p:cNvSpPr txBox="1"/>
          <p:nvPr>
            <p:ph idx="4" type="title"/>
          </p:nvPr>
        </p:nvSpPr>
        <p:spPr>
          <a:xfrm>
            <a:off x="897600" y="3312226"/>
            <a:ext cx="35748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54" name="Google Shape;1154;p41"/>
          <p:cNvSpPr txBox="1"/>
          <p:nvPr>
            <p:ph idx="5" type="subTitle"/>
          </p:nvPr>
        </p:nvSpPr>
        <p:spPr>
          <a:xfrm>
            <a:off x="1153901" y="3713745"/>
            <a:ext cx="3062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5" name="Google Shape;1155;p41"/>
          <p:cNvSpPr txBox="1"/>
          <p:nvPr>
            <p:ph idx="6" type="title"/>
          </p:nvPr>
        </p:nvSpPr>
        <p:spPr>
          <a:xfrm>
            <a:off x="4658248" y="3312226"/>
            <a:ext cx="35748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56" name="Google Shape;1156;p41"/>
          <p:cNvSpPr txBox="1"/>
          <p:nvPr>
            <p:ph idx="7" type="subTitle"/>
          </p:nvPr>
        </p:nvSpPr>
        <p:spPr>
          <a:xfrm>
            <a:off x="4914495" y="3713745"/>
            <a:ext cx="3062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7" name="Google Shape;1157;p41"/>
          <p:cNvSpPr txBox="1"/>
          <p:nvPr>
            <p:ph idx="8"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158" name="Google Shape;1158;p41"/>
          <p:cNvGrpSpPr/>
          <p:nvPr/>
        </p:nvGrpSpPr>
        <p:grpSpPr>
          <a:xfrm flipH="1">
            <a:off x="8464700" y="4461758"/>
            <a:ext cx="1528185" cy="528825"/>
            <a:chOff x="6438300" y="4207200"/>
            <a:chExt cx="2705710" cy="936305"/>
          </a:xfrm>
        </p:grpSpPr>
        <p:sp>
          <p:nvSpPr>
            <p:cNvPr id="1159" name="Google Shape;1159;p41"/>
            <p:cNvSpPr/>
            <p:nvPr/>
          </p:nvSpPr>
          <p:spPr>
            <a:xfrm>
              <a:off x="6438300" y="4207200"/>
              <a:ext cx="2705710" cy="935536"/>
            </a:xfrm>
            <a:custGeom>
              <a:rect b="b" l="l" r="r" t="t"/>
              <a:pathLst>
                <a:path extrusionOk="0" h="9708" w="28077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41"/>
            <p:cNvSpPr/>
            <p:nvPr/>
          </p:nvSpPr>
          <p:spPr>
            <a:xfrm>
              <a:off x="6719114" y="4429904"/>
              <a:ext cx="2397623" cy="713601"/>
            </a:xfrm>
            <a:custGeom>
              <a:rect b="b" l="l" r="r" t="t"/>
              <a:pathLst>
                <a:path extrusionOk="0" h="7405" w="2488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1" name="Google Shape;1161;p41"/>
          <p:cNvSpPr/>
          <p:nvPr/>
        </p:nvSpPr>
        <p:spPr>
          <a:xfrm>
            <a:off x="724450" y="403625"/>
            <a:ext cx="7695300" cy="648300"/>
          </a:xfrm>
          <a:prstGeom prst="roundRect">
            <a:avLst>
              <a:gd fmla="val 23245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2" name="Google Shape;1162;p41"/>
          <p:cNvGrpSpPr/>
          <p:nvPr/>
        </p:nvGrpSpPr>
        <p:grpSpPr>
          <a:xfrm>
            <a:off x="990800" y="-5241"/>
            <a:ext cx="325182" cy="807740"/>
            <a:chOff x="2760125" y="-5241"/>
            <a:chExt cx="325182" cy="807740"/>
          </a:xfrm>
        </p:grpSpPr>
        <p:sp>
          <p:nvSpPr>
            <p:cNvPr id="1163" name="Google Shape;1163;p41"/>
            <p:cNvSpPr/>
            <p:nvPr/>
          </p:nvSpPr>
          <p:spPr>
            <a:xfrm>
              <a:off x="2760125" y="636899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41"/>
            <p:cNvSpPr/>
            <p:nvPr/>
          </p:nvSpPr>
          <p:spPr>
            <a:xfrm rot="-10210584">
              <a:off x="2977713" y="958"/>
              <a:ext cx="90525" cy="207863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41"/>
            <p:cNvSpPr/>
            <p:nvPr/>
          </p:nvSpPr>
          <p:spPr>
            <a:xfrm rot="-10210584">
              <a:off x="2884946" y="297344"/>
              <a:ext cx="59776" cy="147595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41"/>
            <p:cNvSpPr/>
            <p:nvPr/>
          </p:nvSpPr>
          <p:spPr>
            <a:xfrm rot="-10210578">
              <a:off x="2812518" y="564429"/>
              <a:ext cx="47722" cy="189414"/>
            </a:xfrm>
            <a:custGeom>
              <a:rect b="b" l="l" r="r" t="t"/>
              <a:pathLst>
                <a:path extrusionOk="0" h="770" w="194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7" name="Google Shape;1167;p41"/>
          <p:cNvGrpSpPr/>
          <p:nvPr/>
        </p:nvGrpSpPr>
        <p:grpSpPr>
          <a:xfrm>
            <a:off x="7730878" y="-44053"/>
            <a:ext cx="346122" cy="846577"/>
            <a:chOff x="6037753" y="-44053"/>
            <a:chExt cx="346122" cy="846577"/>
          </a:xfrm>
        </p:grpSpPr>
        <p:sp>
          <p:nvSpPr>
            <p:cNvPr id="1168" name="Google Shape;1168;p41"/>
            <p:cNvSpPr/>
            <p:nvPr/>
          </p:nvSpPr>
          <p:spPr>
            <a:xfrm>
              <a:off x="6218275" y="636924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41"/>
            <p:cNvSpPr/>
            <p:nvPr/>
          </p:nvSpPr>
          <p:spPr>
            <a:xfrm flipH="1" rot="10210584">
              <a:off x="6054822" y="-37854"/>
              <a:ext cx="90525" cy="207863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41"/>
            <p:cNvSpPr/>
            <p:nvPr/>
          </p:nvSpPr>
          <p:spPr>
            <a:xfrm flipH="1" rot="10210584">
              <a:off x="6178339" y="258532"/>
              <a:ext cx="59776" cy="147595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41"/>
            <p:cNvSpPr/>
            <p:nvPr/>
          </p:nvSpPr>
          <p:spPr>
            <a:xfrm flipH="1" rot="10210578">
              <a:off x="6262820" y="525617"/>
              <a:ext cx="47722" cy="189414"/>
            </a:xfrm>
            <a:custGeom>
              <a:rect b="b" l="l" r="r" t="t"/>
              <a:pathLst>
                <a:path extrusionOk="0" h="770" w="194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2" name="Google Shape;1172;p41"/>
          <p:cNvGrpSpPr/>
          <p:nvPr/>
        </p:nvGrpSpPr>
        <p:grpSpPr>
          <a:xfrm rot="7083540">
            <a:off x="7292857" y="818072"/>
            <a:ext cx="3667760" cy="2056571"/>
            <a:chOff x="5693945" y="1342694"/>
            <a:chExt cx="3667609" cy="2056487"/>
          </a:xfrm>
        </p:grpSpPr>
        <p:sp>
          <p:nvSpPr>
            <p:cNvPr id="1173" name="Google Shape;1173;p41"/>
            <p:cNvSpPr/>
            <p:nvPr/>
          </p:nvSpPr>
          <p:spPr>
            <a:xfrm rot="-7552056">
              <a:off x="8239225" y="2614257"/>
              <a:ext cx="39959" cy="162927"/>
            </a:xfrm>
            <a:custGeom>
              <a:rect b="b" l="l" r="r" t="t"/>
              <a:pathLst>
                <a:path extrusionOk="0" h="791" w="194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41"/>
            <p:cNvSpPr/>
            <p:nvPr/>
          </p:nvSpPr>
          <p:spPr>
            <a:xfrm rot="-7552065">
              <a:off x="8436815" y="2484396"/>
              <a:ext cx="41607" cy="127088"/>
            </a:xfrm>
            <a:custGeom>
              <a:rect b="b" l="l" r="r" t="t"/>
              <a:pathLst>
                <a:path extrusionOk="0" h="617" w="202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41"/>
            <p:cNvSpPr/>
            <p:nvPr/>
          </p:nvSpPr>
          <p:spPr>
            <a:xfrm rot="-7552065">
              <a:off x="8043600" y="2725312"/>
              <a:ext cx="51494" cy="176728"/>
            </a:xfrm>
            <a:custGeom>
              <a:rect b="b" l="l" r="r" t="t"/>
              <a:pathLst>
                <a:path extrusionOk="0" h="858" w="25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41"/>
            <p:cNvSpPr/>
            <p:nvPr/>
          </p:nvSpPr>
          <p:spPr>
            <a:xfrm rot="-7552090">
              <a:off x="8609270" y="2299220"/>
              <a:ext cx="57261" cy="178789"/>
            </a:xfrm>
            <a:custGeom>
              <a:rect b="b" l="l" r="r" t="t"/>
              <a:pathLst>
                <a:path extrusionOk="0" h="868" w="278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41"/>
            <p:cNvSpPr/>
            <p:nvPr/>
          </p:nvSpPr>
          <p:spPr>
            <a:xfrm rot="-7552065">
              <a:off x="7824991" y="2860165"/>
              <a:ext cx="55820" cy="123174"/>
            </a:xfrm>
            <a:custGeom>
              <a:rect b="b" l="l" r="r" t="t"/>
              <a:pathLst>
                <a:path extrusionOk="0" h="598" w="271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41"/>
            <p:cNvSpPr/>
            <p:nvPr/>
          </p:nvSpPr>
          <p:spPr>
            <a:xfrm rot="-7552065">
              <a:off x="8758896" y="2150565"/>
              <a:ext cx="64265" cy="157572"/>
            </a:xfrm>
            <a:custGeom>
              <a:rect b="b" l="l" r="r" t="t"/>
              <a:pathLst>
                <a:path extrusionOk="0" h="765" w="312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41"/>
            <p:cNvSpPr/>
            <p:nvPr/>
          </p:nvSpPr>
          <p:spPr>
            <a:xfrm rot="-7552065">
              <a:off x="7583845" y="2933983"/>
              <a:ext cx="74358" cy="154276"/>
            </a:xfrm>
            <a:custGeom>
              <a:rect b="b" l="l" r="r" t="t"/>
              <a:pathLst>
                <a:path extrusionOk="0" h="749" w="361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41"/>
            <p:cNvSpPr/>
            <p:nvPr/>
          </p:nvSpPr>
          <p:spPr>
            <a:xfrm rot="-7552065">
              <a:off x="8915465" y="1972880"/>
              <a:ext cx="64265" cy="121320"/>
            </a:xfrm>
            <a:custGeom>
              <a:rect b="b" l="l" r="r" t="t"/>
              <a:pathLst>
                <a:path extrusionOk="0" h="589" w="312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41"/>
            <p:cNvSpPr/>
            <p:nvPr/>
          </p:nvSpPr>
          <p:spPr>
            <a:xfrm rot="-7552065">
              <a:off x="7362156" y="2989504"/>
              <a:ext cx="91454" cy="168695"/>
            </a:xfrm>
            <a:custGeom>
              <a:rect b="b" l="l" r="r" t="t"/>
              <a:pathLst>
                <a:path extrusionOk="0" h="819" w="444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41"/>
            <p:cNvSpPr/>
            <p:nvPr/>
          </p:nvSpPr>
          <p:spPr>
            <a:xfrm rot="-7552065">
              <a:off x="9035300" y="1751382"/>
              <a:ext cx="92895" cy="166223"/>
            </a:xfrm>
            <a:custGeom>
              <a:rect b="b" l="l" r="r" t="t"/>
              <a:pathLst>
                <a:path extrusionOk="0" h="807" w="451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41"/>
            <p:cNvSpPr/>
            <p:nvPr/>
          </p:nvSpPr>
          <p:spPr>
            <a:xfrm rot="-7552065">
              <a:off x="7135419" y="3070476"/>
              <a:ext cx="75593" cy="115553"/>
            </a:xfrm>
            <a:custGeom>
              <a:rect b="b" l="l" r="r" t="t"/>
              <a:pathLst>
                <a:path extrusionOk="0" h="561" w="367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41"/>
            <p:cNvSpPr/>
            <p:nvPr/>
          </p:nvSpPr>
          <p:spPr>
            <a:xfrm rot="-7552065">
              <a:off x="9142053" y="1564746"/>
              <a:ext cx="97015" cy="148303"/>
            </a:xfrm>
            <a:custGeom>
              <a:rect b="b" l="l" r="r" t="t"/>
              <a:pathLst>
                <a:path extrusionOk="0" h="720" w="471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41"/>
            <p:cNvSpPr/>
            <p:nvPr/>
          </p:nvSpPr>
          <p:spPr>
            <a:xfrm rot="-7552065">
              <a:off x="6878288" y="3093885"/>
              <a:ext cx="95573" cy="148303"/>
            </a:xfrm>
            <a:custGeom>
              <a:rect b="b" l="l" r="r" t="t"/>
              <a:pathLst>
                <a:path extrusionOk="0" h="720" w="464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41"/>
            <p:cNvSpPr/>
            <p:nvPr/>
          </p:nvSpPr>
          <p:spPr>
            <a:xfrm rot="-7552065">
              <a:off x="9247484" y="1355180"/>
              <a:ext cx="87334" cy="110609"/>
            </a:xfrm>
            <a:custGeom>
              <a:rect b="b" l="l" r="r" t="t"/>
              <a:pathLst>
                <a:path extrusionOk="0" h="537" w="424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41"/>
            <p:cNvSpPr/>
            <p:nvPr/>
          </p:nvSpPr>
          <p:spPr>
            <a:xfrm rot="-7552065">
              <a:off x="6650682" y="3115936"/>
              <a:ext cx="108550" cy="161898"/>
            </a:xfrm>
            <a:custGeom>
              <a:rect b="b" l="l" r="r" t="t"/>
              <a:pathLst>
                <a:path extrusionOk="0" h="786" w="527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41"/>
            <p:cNvSpPr/>
            <p:nvPr/>
          </p:nvSpPr>
          <p:spPr>
            <a:xfrm rot="-7552065">
              <a:off x="6426387" y="3169124"/>
              <a:ext cx="81567" cy="115965"/>
            </a:xfrm>
            <a:custGeom>
              <a:rect b="b" l="l" r="r" t="t"/>
              <a:pathLst>
                <a:path extrusionOk="0" h="563" w="396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41"/>
            <p:cNvSpPr/>
            <p:nvPr/>
          </p:nvSpPr>
          <p:spPr>
            <a:xfrm rot="-7552065">
              <a:off x="6171727" y="3183814"/>
              <a:ext cx="98457" cy="147273"/>
            </a:xfrm>
            <a:custGeom>
              <a:rect b="b" l="l" r="r" t="t"/>
              <a:pathLst>
                <a:path extrusionOk="0" h="715" w="478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41"/>
            <p:cNvSpPr/>
            <p:nvPr/>
          </p:nvSpPr>
          <p:spPr>
            <a:xfrm rot="-7552065">
              <a:off x="5947514" y="3209005"/>
              <a:ext cx="101340" cy="162309"/>
            </a:xfrm>
            <a:custGeom>
              <a:rect b="b" l="l" r="r" t="t"/>
              <a:pathLst>
                <a:path extrusionOk="0" h="788" w="492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41"/>
            <p:cNvSpPr/>
            <p:nvPr/>
          </p:nvSpPr>
          <p:spPr>
            <a:xfrm rot="-7552065">
              <a:off x="5726253" y="3276864"/>
              <a:ext cx="72916" cy="116995"/>
            </a:xfrm>
            <a:custGeom>
              <a:rect b="b" l="l" r="r" t="t"/>
              <a:pathLst>
                <a:path extrusionOk="0" h="568" w="354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42"/>
          <p:cNvSpPr txBox="1"/>
          <p:nvPr>
            <p:ph hasCustomPrompt="1" type="title"/>
          </p:nvPr>
        </p:nvSpPr>
        <p:spPr>
          <a:xfrm>
            <a:off x="1855725" y="1584475"/>
            <a:ext cx="5432700" cy="12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7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94" name="Google Shape;1194;p42"/>
          <p:cNvSpPr txBox="1"/>
          <p:nvPr>
            <p:ph idx="1" type="subTitle"/>
          </p:nvPr>
        </p:nvSpPr>
        <p:spPr>
          <a:xfrm>
            <a:off x="1761075" y="2818225"/>
            <a:ext cx="5622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1195" name="Google Shape;1195;p42"/>
          <p:cNvGrpSpPr/>
          <p:nvPr/>
        </p:nvGrpSpPr>
        <p:grpSpPr>
          <a:xfrm>
            <a:off x="89" y="3930994"/>
            <a:ext cx="2996761" cy="1367048"/>
            <a:chOff x="3967525" y="3427700"/>
            <a:chExt cx="529950" cy="241750"/>
          </a:xfrm>
        </p:grpSpPr>
        <p:sp>
          <p:nvSpPr>
            <p:cNvPr id="1196" name="Google Shape;1196;p42"/>
            <p:cNvSpPr/>
            <p:nvPr/>
          </p:nvSpPr>
          <p:spPr>
            <a:xfrm>
              <a:off x="3967525" y="3427700"/>
              <a:ext cx="529950" cy="240000"/>
            </a:xfrm>
            <a:custGeom>
              <a:rect b="b" l="l" r="r" t="t"/>
              <a:pathLst>
                <a:path extrusionOk="0" h="9600" w="21198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42"/>
            <p:cNvSpPr/>
            <p:nvPr/>
          </p:nvSpPr>
          <p:spPr>
            <a:xfrm>
              <a:off x="3967850" y="3452100"/>
              <a:ext cx="509025" cy="217350"/>
            </a:xfrm>
            <a:custGeom>
              <a:rect b="b" l="l" r="r" t="t"/>
              <a:pathLst>
                <a:path extrusionOk="0" h="8694" w="20361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8" name="Google Shape;1198;p42"/>
          <p:cNvGrpSpPr/>
          <p:nvPr/>
        </p:nvGrpSpPr>
        <p:grpSpPr>
          <a:xfrm flipH="1">
            <a:off x="7644575" y="231134"/>
            <a:ext cx="1782251" cy="616744"/>
            <a:chOff x="6438300" y="4207200"/>
            <a:chExt cx="2705710" cy="936305"/>
          </a:xfrm>
        </p:grpSpPr>
        <p:sp>
          <p:nvSpPr>
            <p:cNvPr id="1199" name="Google Shape;1199;p42"/>
            <p:cNvSpPr/>
            <p:nvPr/>
          </p:nvSpPr>
          <p:spPr>
            <a:xfrm>
              <a:off x="6438300" y="4207200"/>
              <a:ext cx="2705710" cy="935536"/>
            </a:xfrm>
            <a:custGeom>
              <a:rect b="b" l="l" r="r" t="t"/>
              <a:pathLst>
                <a:path extrusionOk="0" h="9708" w="28077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42"/>
            <p:cNvSpPr/>
            <p:nvPr/>
          </p:nvSpPr>
          <p:spPr>
            <a:xfrm>
              <a:off x="6719114" y="4429904"/>
              <a:ext cx="2397623" cy="713601"/>
            </a:xfrm>
            <a:custGeom>
              <a:rect b="b" l="l" r="r" t="t"/>
              <a:pathLst>
                <a:path extrusionOk="0" h="7405" w="2488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1" name="Google Shape;1201;p42"/>
          <p:cNvSpPr/>
          <p:nvPr/>
        </p:nvSpPr>
        <p:spPr>
          <a:xfrm flipH="1" rot="-7214002">
            <a:off x="2011458" y="53660"/>
            <a:ext cx="39959" cy="162927"/>
          </a:xfrm>
          <a:custGeom>
            <a:rect b="b" l="l" r="r" t="t"/>
            <a:pathLst>
              <a:path extrusionOk="0" h="791" w="194">
                <a:moveTo>
                  <a:pt x="97" y="1"/>
                </a:moveTo>
                <a:cubicBezTo>
                  <a:pt x="49" y="1"/>
                  <a:pt x="14" y="33"/>
                  <a:pt x="14" y="78"/>
                </a:cubicBezTo>
                <a:cubicBezTo>
                  <a:pt x="7" y="278"/>
                  <a:pt x="0" y="486"/>
                  <a:pt x="0" y="687"/>
                </a:cubicBezTo>
                <a:cubicBezTo>
                  <a:pt x="0" y="735"/>
                  <a:pt x="42" y="770"/>
                  <a:pt x="83" y="790"/>
                </a:cubicBezTo>
                <a:cubicBezTo>
                  <a:pt x="125" y="790"/>
                  <a:pt x="173" y="756"/>
                  <a:pt x="173" y="700"/>
                </a:cubicBezTo>
                <a:cubicBezTo>
                  <a:pt x="173" y="493"/>
                  <a:pt x="180" y="292"/>
                  <a:pt x="187" y="98"/>
                </a:cubicBezTo>
                <a:cubicBezTo>
                  <a:pt x="194" y="43"/>
                  <a:pt x="159" y="1"/>
                  <a:pt x="111" y="1"/>
                </a:cubicBezTo>
                <a:cubicBezTo>
                  <a:pt x="106" y="1"/>
                  <a:pt x="101" y="1"/>
                  <a:pt x="9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42"/>
          <p:cNvSpPr/>
          <p:nvPr/>
        </p:nvSpPr>
        <p:spPr>
          <a:xfrm flipH="1" rot="-7213981">
            <a:off x="2226126" y="-49954"/>
            <a:ext cx="41607" cy="127087"/>
          </a:xfrm>
          <a:custGeom>
            <a:rect b="b" l="l" r="r" t="t"/>
            <a:pathLst>
              <a:path extrusionOk="0" h="617" w="202">
                <a:moveTo>
                  <a:pt x="91" y="1"/>
                </a:moveTo>
                <a:cubicBezTo>
                  <a:pt x="35" y="1"/>
                  <a:pt x="1" y="42"/>
                  <a:pt x="1" y="91"/>
                </a:cubicBezTo>
                <a:cubicBezTo>
                  <a:pt x="1" y="243"/>
                  <a:pt x="8" y="381"/>
                  <a:pt x="29" y="540"/>
                </a:cubicBezTo>
                <a:cubicBezTo>
                  <a:pt x="35" y="582"/>
                  <a:pt x="70" y="617"/>
                  <a:pt x="119" y="617"/>
                </a:cubicBezTo>
                <a:cubicBezTo>
                  <a:pt x="167" y="610"/>
                  <a:pt x="202" y="561"/>
                  <a:pt x="202" y="520"/>
                </a:cubicBezTo>
                <a:cubicBezTo>
                  <a:pt x="195" y="374"/>
                  <a:pt x="181" y="229"/>
                  <a:pt x="174" y="91"/>
                </a:cubicBezTo>
                <a:cubicBezTo>
                  <a:pt x="174" y="35"/>
                  <a:pt x="139" y="1"/>
                  <a:pt x="91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p42"/>
          <p:cNvSpPr/>
          <p:nvPr/>
        </p:nvSpPr>
        <p:spPr>
          <a:xfrm flipH="1" rot="-7213981">
            <a:off x="1820932" y="172554"/>
            <a:ext cx="51494" cy="176727"/>
          </a:xfrm>
          <a:custGeom>
            <a:rect b="b" l="l" r="r" t="t"/>
            <a:pathLst>
              <a:path extrusionOk="0" h="858" w="250">
                <a:moveTo>
                  <a:pt x="155" y="0"/>
                </a:moveTo>
                <a:cubicBezTo>
                  <a:pt x="120" y="0"/>
                  <a:pt x="88" y="30"/>
                  <a:pt x="77" y="66"/>
                </a:cubicBezTo>
                <a:cubicBezTo>
                  <a:pt x="42" y="301"/>
                  <a:pt x="21" y="529"/>
                  <a:pt x="0" y="771"/>
                </a:cubicBezTo>
                <a:cubicBezTo>
                  <a:pt x="0" y="813"/>
                  <a:pt x="35" y="848"/>
                  <a:pt x="70" y="855"/>
                </a:cubicBezTo>
                <a:cubicBezTo>
                  <a:pt x="78" y="857"/>
                  <a:pt x="86" y="858"/>
                  <a:pt x="93" y="858"/>
                </a:cubicBezTo>
                <a:cubicBezTo>
                  <a:pt x="137" y="858"/>
                  <a:pt x="167" y="825"/>
                  <a:pt x="167" y="778"/>
                </a:cubicBezTo>
                <a:cubicBezTo>
                  <a:pt x="180" y="550"/>
                  <a:pt x="208" y="322"/>
                  <a:pt x="243" y="93"/>
                </a:cubicBezTo>
                <a:cubicBezTo>
                  <a:pt x="250" y="52"/>
                  <a:pt x="215" y="10"/>
                  <a:pt x="173" y="3"/>
                </a:cubicBezTo>
                <a:cubicBezTo>
                  <a:pt x="167" y="1"/>
                  <a:pt x="161" y="0"/>
                  <a:pt x="15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42"/>
          <p:cNvSpPr/>
          <p:nvPr/>
        </p:nvSpPr>
        <p:spPr>
          <a:xfrm flipH="1" rot="-7214002">
            <a:off x="1632273" y="353434"/>
            <a:ext cx="55819" cy="123174"/>
          </a:xfrm>
          <a:custGeom>
            <a:rect b="b" l="l" r="r" t="t"/>
            <a:pathLst>
              <a:path extrusionOk="0" h="598" w="271">
                <a:moveTo>
                  <a:pt x="181" y="0"/>
                </a:moveTo>
                <a:cubicBezTo>
                  <a:pt x="142" y="0"/>
                  <a:pt x="97" y="27"/>
                  <a:pt x="90" y="70"/>
                </a:cubicBezTo>
                <a:cubicBezTo>
                  <a:pt x="63" y="209"/>
                  <a:pt x="28" y="354"/>
                  <a:pt x="0" y="493"/>
                </a:cubicBezTo>
                <a:lnTo>
                  <a:pt x="0" y="513"/>
                </a:lnTo>
                <a:cubicBezTo>
                  <a:pt x="0" y="555"/>
                  <a:pt x="28" y="589"/>
                  <a:pt x="70" y="596"/>
                </a:cubicBezTo>
                <a:cubicBezTo>
                  <a:pt x="74" y="597"/>
                  <a:pt x="79" y="597"/>
                  <a:pt x="84" y="597"/>
                </a:cubicBezTo>
                <a:cubicBezTo>
                  <a:pt x="132" y="597"/>
                  <a:pt x="167" y="565"/>
                  <a:pt x="173" y="527"/>
                </a:cubicBezTo>
                <a:cubicBezTo>
                  <a:pt x="201" y="382"/>
                  <a:pt x="229" y="243"/>
                  <a:pt x="263" y="105"/>
                </a:cubicBezTo>
                <a:cubicBezTo>
                  <a:pt x="270" y="63"/>
                  <a:pt x="236" y="8"/>
                  <a:pt x="194" y="1"/>
                </a:cubicBezTo>
                <a:cubicBezTo>
                  <a:pt x="190" y="0"/>
                  <a:pt x="186" y="0"/>
                  <a:pt x="18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p42"/>
          <p:cNvSpPr/>
          <p:nvPr/>
        </p:nvSpPr>
        <p:spPr>
          <a:xfrm flipH="1" rot="-7213981">
            <a:off x="1447358" y="513677"/>
            <a:ext cx="74357" cy="154276"/>
          </a:xfrm>
          <a:custGeom>
            <a:rect b="b" l="l" r="r" t="t"/>
            <a:pathLst>
              <a:path extrusionOk="0" h="749" w="361">
                <a:moveTo>
                  <a:pt x="262" y="0"/>
                </a:moveTo>
                <a:cubicBezTo>
                  <a:pt x="226" y="0"/>
                  <a:pt x="197" y="20"/>
                  <a:pt x="180" y="53"/>
                </a:cubicBezTo>
                <a:cubicBezTo>
                  <a:pt x="153" y="143"/>
                  <a:pt x="118" y="226"/>
                  <a:pt x="97" y="323"/>
                </a:cubicBezTo>
                <a:cubicBezTo>
                  <a:pt x="63" y="427"/>
                  <a:pt x="28" y="530"/>
                  <a:pt x="0" y="634"/>
                </a:cubicBezTo>
                <a:lnTo>
                  <a:pt x="0" y="662"/>
                </a:lnTo>
                <a:cubicBezTo>
                  <a:pt x="0" y="696"/>
                  <a:pt x="14" y="731"/>
                  <a:pt x="56" y="745"/>
                </a:cubicBezTo>
                <a:cubicBezTo>
                  <a:pt x="64" y="747"/>
                  <a:pt x="73" y="749"/>
                  <a:pt x="81" y="749"/>
                </a:cubicBezTo>
                <a:cubicBezTo>
                  <a:pt x="118" y="749"/>
                  <a:pt x="148" y="724"/>
                  <a:pt x="160" y="690"/>
                </a:cubicBezTo>
                <a:cubicBezTo>
                  <a:pt x="194" y="593"/>
                  <a:pt x="222" y="489"/>
                  <a:pt x="256" y="385"/>
                </a:cubicBezTo>
                <a:cubicBezTo>
                  <a:pt x="284" y="295"/>
                  <a:pt x="319" y="205"/>
                  <a:pt x="346" y="115"/>
                </a:cubicBezTo>
                <a:cubicBezTo>
                  <a:pt x="360" y="67"/>
                  <a:pt x="333" y="25"/>
                  <a:pt x="291" y="4"/>
                </a:cubicBezTo>
                <a:cubicBezTo>
                  <a:pt x="281" y="2"/>
                  <a:pt x="271" y="0"/>
                  <a:pt x="262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42"/>
          <p:cNvSpPr/>
          <p:nvPr/>
        </p:nvSpPr>
        <p:spPr>
          <a:xfrm flipH="1" rot="-7213981">
            <a:off x="1295111" y="675920"/>
            <a:ext cx="91453" cy="168694"/>
          </a:xfrm>
          <a:custGeom>
            <a:rect b="b" l="l" r="r" t="t"/>
            <a:pathLst>
              <a:path extrusionOk="0" h="819" w="444">
                <a:moveTo>
                  <a:pt x="338" y="0"/>
                </a:moveTo>
                <a:cubicBezTo>
                  <a:pt x="305" y="0"/>
                  <a:pt x="274" y="23"/>
                  <a:pt x="264" y="53"/>
                </a:cubicBezTo>
                <a:cubicBezTo>
                  <a:pt x="174" y="268"/>
                  <a:pt x="91" y="496"/>
                  <a:pt x="8" y="703"/>
                </a:cubicBezTo>
                <a:cubicBezTo>
                  <a:pt x="1" y="710"/>
                  <a:pt x="1" y="717"/>
                  <a:pt x="1" y="731"/>
                </a:cubicBezTo>
                <a:cubicBezTo>
                  <a:pt x="1" y="759"/>
                  <a:pt x="21" y="800"/>
                  <a:pt x="56" y="814"/>
                </a:cubicBezTo>
                <a:cubicBezTo>
                  <a:pt x="65" y="817"/>
                  <a:pt x="73" y="818"/>
                  <a:pt x="82" y="818"/>
                </a:cubicBezTo>
                <a:cubicBezTo>
                  <a:pt x="116" y="818"/>
                  <a:pt x="150" y="797"/>
                  <a:pt x="167" y="759"/>
                </a:cubicBezTo>
                <a:cubicBezTo>
                  <a:pt x="243" y="558"/>
                  <a:pt x="333" y="337"/>
                  <a:pt x="416" y="122"/>
                </a:cubicBezTo>
                <a:cubicBezTo>
                  <a:pt x="444" y="81"/>
                  <a:pt x="416" y="25"/>
                  <a:pt x="374" y="11"/>
                </a:cubicBezTo>
                <a:cubicBezTo>
                  <a:pt x="363" y="4"/>
                  <a:pt x="350" y="0"/>
                  <a:pt x="33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p42"/>
          <p:cNvSpPr/>
          <p:nvPr/>
        </p:nvSpPr>
        <p:spPr>
          <a:xfrm flipH="1" rot="-7213981">
            <a:off x="1158235" y="894999"/>
            <a:ext cx="75593" cy="115552"/>
          </a:xfrm>
          <a:custGeom>
            <a:rect b="b" l="l" r="r" t="t"/>
            <a:pathLst>
              <a:path extrusionOk="0" h="561" w="367">
                <a:moveTo>
                  <a:pt x="273" y="0"/>
                </a:moveTo>
                <a:cubicBezTo>
                  <a:pt x="239" y="0"/>
                  <a:pt x="204" y="17"/>
                  <a:pt x="194" y="54"/>
                </a:cubicBezTo>
                <a:lnTo>
                  <a:pt x="14" y="441"/>
                </a:lnTo>
                <a:cubicBezTo>
                  <a:pt x="0" y="448"/>
                  <a:pt x="0" y="469"/>
                  <a:pt x="0" y="476"/>
                </a:cubicBezTo>
                <a:cubicBezTo>
                  <a:pt x="0" y="511"/>
                  <a:pt x="21" y="538"/>
                  <a:pt x="55" y="552"/>
                </a:cubicBezTo>
                <a:cubicBezTo>
                  <a:pt x="67" y="558"/>
                  <a:pt x="79" y="560"/>
                  <a:pt x="91" y="560"/>
                </a:cubicBezTo>
                <a:cubicBezTo>
                  <a:pt x="124" y="560"/>
                  <a:pt x="156" y="541"/>
                  <a:pt x="166" y="511"/>
                </a:cubicBezTo>
                <a:lnTo>
                  <a:pt x="346" y="123"/>
                </a:lnTo>
                <a:cubicBezTo>
                  <a:pt x="367" y="75"/>
                  <a:pt x="346" y="26"/>
                  <a:pt x="305" y="5"/>
                </a:cubicBezTo>
                <a:cubicBezTo>
                  <a:pt x="294" y="2"/>
                  <a:pt x="284" y="0"/>
                  <a:pt x="2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42"/>
          <p:cNvSpPr/>
          <p:nvPr/>
        </p:nvSpPr>
        <p:spPr>
          <a:xfrm flipH="1" rot="-7213981">
            <a:off x="1011750" y="1088459"/>
            <a:ext cx="95573" cy="148303"/>
          </a:xfrm>
          <a:custGeom>
            <a:rect b="b" l="l" r="r" t="t"/>
            <a:pathLst>
              <a:path extrusionOk="0" h="720" w="464">
                <a:moveTo>
                  <a:pt x="358" y="1"/>
                </a:moveTo>
                <a:cubicBezTo>
                  <a:pt x="329" y="1"/>
                  <a:pt x="302" y="18"/>
                  <a:pt x="284" y="49"/>
                </a:cubicBezTo>
                <a:cubicBezTo>
                  <a:pt x="187" y="222"/>
                  <a:pt x="104" y="402"/>
                  <a:pt x="7" y="582"/>
                </a:cubicBezTo>
                <a:cubicBezTo>
                  <a:pt x="0" y="603"/>
                  <a:pt x="0" y="610"/>
                  <a:pt x="0" y="624"/>
                </a:cubicBezTo>
                <a:cubicBezTo>
                  <a:pt x="0" y="665"/>
                  <a:pt x="14" y="686"/>
                  <a:pt x="49" y="707"/>
                </a:cubicBezTo>
                <a:cubicBezTo>
                  <a:pt x="60" y="715"/>
                  <a:pt x="73" y="719"/>
                  <a:pt x="86" y="719"/>
                </a:cubicBezTo>
                <a:cubicBezTo>
                  <a:pt x="115" y="719"/>
                  <a:pt x="145" y="701"/>
                  <a:pt x="159" y="672"/>
                </a:cubicBezTo>
                <a:cubicBezTo>
                  <a:pt x="249" y="485"/>
                  <a:pt x="346" y="312"/>
                  <a:pt x="436" y="132"/>
                </a:cubicBezTo>
                <a:cubicBezTo>
                  <a:pt x="464" y="91"/>
                  <a:pt x="450" y="42"/>
                  <a:pt x="402" y="15"/>
                </a:cubicBezTo>
                <a:cubicBezTo>
                  <a:pt x="387" y="5"/>
                  <a:pt x="372" y="1"/>
                  <a:pt x="35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p42"/>
          <p:cNvSpPr/>
          <p:nvPr/>
        </p:nvSpPr>
        <p:spPr>
          <a:xfrm flipH="1" rot="-7213981">
            <a:off x="889309" y="1272135"/>
            <a:ext cx="108549" cy="161897"/>
          </a:xfrm>
          <a:custGeom>
            <a:rect b="b" l="l" r="r" t="t"/>
            <a:pathLst>
              <a:path extrusionOk="0" h="786" w="527">
                <a:moveTo>
                  <a:pt x="423" y="1"/>
                </a:moveTo>
                <a:cubicBezTo>
                  <a:pt x="392" y="1"/>
                  <a:pt x="361" y="16"/>
                  <a:pt x="347" y="45"/>
                </a:cubicBezTo>
                <a:cubicBezTo>
                  <a:pt x="229" y="245"/>
                  <a:pt x="118" y="453"/>
                  <a:pt x="8" y="654"/>
                </a:cubicBezTo>
                <a:cubicBezTo>
                  <a:pt x="1" y="668"/>
                  <a:pt x="1" y="681"/>
                  <a:pt x="1" y="695"/>
                </a:cubicBezTo>
                <a:cubicBezTo>
                  <a:pt x="1" y="723"/>
                  <a:pt x="8" y="758"/>
                  <a:pt x="49" y="771"/>
                </a:cubicBezTo>
                <a:cubicBezTo>
                  <a:pt x="63" y="781"/>
                  <a:pt x="79" y="785"/>
                  <a:pt x="95" y="785"/>
                </a:cubicBezTo>
                <a:cubicBezTo>
                  <a:pt x="125" y="785"/>
                  <a:pt x="156" y="769"/>
                  <a:pt x="174" y="737"/>
                </a:cubicBezTo>
                <a:cubicBezTo>
                  <a:pt x="278" y="543"/>
                  <a:pt x="388" y="335"/>
                  <a:pt x="499" y="135"/>
                </a:cubicBezTo>
                <a:cubicBezTo>
                  <a:pt x="527" y="93"/>
                  <a:pt x="506" y="38"/>
                  <a:pt x="464" y="10"/>
                </a:cubicBezTo>
                <a:cubicBezTo>
                  <a:pt x="452" y="4"/>
                  <a:pt x="437" y="1"/>
                  <a:pt x="42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42"/>
          <p:cNvSpPr/>
          <p:nvPr/>
        </p:nvSpPr>
        <p:spPr>
          <a:xfrm flipH="1" rot="-7213981">
            <a:off x="778836" y="1500257"/>
            <a:ext cx="81566" cy="115964"/>
          </a:xfrm>
          <a:custGeom>
            <a:rect b="b" l="l" r="r" t="t"/>
            <a:pathLst>
              <a:path extrusionOk="0" h="563" w="396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p42"/>
          <p:cNvSpPr/>
          <p:nvPr/>
        </p:nvSpPr>
        <p:spPr>
          <a:xfrm flipH="1" rot="-7213981">
            <a:off x="642901" y="1697414"/>
            <a:ext cx="98456" cy="147273"/>
          </a:xfrm>
          <a:custGeom>
            <a:rect b="b" l="l" r="r" t="t"/>
            <a:pathLst>
              <a:path extrusionOk="0" h="715" w="478">
                <a:moveTo>
                  <a:pt x="374" y="0"/>
                </a:moveTo>
                <a:cubicBezTo>
                  <a:pt x="343" y="0"/>
                  <a:pt x="312" y="16"/>
                  <a:pt x="298" y="44"/>
                </a:cubicBezTo>
                <a:cubicBezTo>
                  <a:pt x="201" y="217"/>
                  <a:pt x="104" y="404"/>
                  <a:pt x="14" y="577"/>
                </a:cubicBezTo>
                <a:cubicBezTo>
                  <a:pt x="0" y="591"/>
                  <a:pt x="0" y="598"/>
                  <a:pt x="0" y="619"/>
                </a:cubicBezTo>
                <a:cubicBezTo>
                  <a:pt x="0" y="646"/>
                  <a:pt x="21" y="681"/>
                  <a:pt x="49" y="702"/>
                </a:cubicBezTo>
                <a:cubicBezTo>
                  <a:pt x="62" y="710"/>
                  <a:pt x="76" y="714"/>
                  <a:pt x="89" y="714"/>
                </a:cubicBezTo>
                <a:cubicBezTo>
                  <a:pt x="119" y="714"/>
                  <a:pt x="147" y="696"/>
                  <a:pt x="166" y="667"/>
                </a:cubicBezTo>
                <a:cubicBezTo>
                  <a:pt x="263" y="487"/>
                  <a:pt x="360" y="314"/>
                  <a:pt x="450" y="134"/>
                </a:cubicBezTo>
                <a:cubicBezTo>
                  <a:pt x="478" y="93"/>
                  <a:pt x="464" y="37"/>
                  <a:pt x="416" y="10"/>
                </a:cubicBezTo>
                <a:cubicBezTo>
                  <a:pt x="403" y="3"/>
                  <a:pt x="389" y="0"/>
                  <a:pt x="37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42"/>
          <p:cNvSpPr/>
          <p:nvPr/>
        </p:nvSpPr>
        <p:spPr>
          <a:xfrm flipH="1" rot="-7213981">
            <a:off x="521304" y="1880316"/>
            <a:ext cx="101340" cy="162309"/>
          </a:xfrm>
          <a:custGeom>
            <a:rect b="b" l="l" r="r" t="t"/>
            <a:pathLst>
              <a:path extrusionOk="0" h="788" w="492">
                <a:moveTo>
                  <a:pt x="397" y="0"/>
                </a:moveTo>
                <a:cubicBezTo>
                  <a:pt x="363" y="0"/>
                  <a:pt x="329" y="16"/>
                  <a:pt x="319" y="47"/>
                </a:cubicBezTo>
                <a:cubicBezTo>
                  <a:pt x="222" y="247"/>
                  <a:pt x="118" y="455"/>
                  <a:pt x="8" y="663"/>
                </a:cubicBezTo>
                <a:cubicBezTo>
                  <a:pt x="1" y="683"/>
                  <a:pt x="1" y="690"/>
                  <a:pt x="1" y="704"/>
                </a:cubicBezTo>
                <a:cubicBezTo>
                  <a:pt x="1" y="739"/>
                  <a:pt x="14" y="766"/>
                  <a:pt x="49" y="773"/>
                </a:cubicBezTo>
                <a:cubicBezTo>
                  <a:pt x="61" y="783"/>
                  <a:pt x="75" y="788"/>
                  <a:pt x="90" y="788"/>
                </a:cubicBezTo>
                <a:cubicBezTo>
                  <a:pt x="118" y="788"/>
                  <a:pt x="146" y="771"/>
                  <a:pt x="160" y="739"/>
                </a:cubicBezTo>
                <a:cubicBezTo>
                  <a:pt x="277" y="524"/>
                  <a:pt x="381" y="317"/>
                  <a:pt x="471" y="116"/>
                </a:cubicBezTo>
                <a:cubicBezTo>
                  <a:pt x="492" y="74"/>
                  <a:pt x="471" y="26"/>
                  <a:pt x="430" y="5"/>
                </a:cubicBezTo>
                <a:cubicBezTo>
                  <a:pt x="419" y="2"/>
                  <a:pt x="408" y="0"/>
                  <a:pt x="397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42"/>
          <p:cNvSpPr/>
          <p:nvPr/>
        </p:nvSpPr>
        <p:spPr>
          <a:xfrm flipH="1" rot="-7213981">
            <a:off x="398796" y="2099946"/>
            <a:ext cx="72915" cy="116994"/>
          </a:xfrm>
          <a:custGeom>
            <a:rect b="b" l="l" r="r" t="t"/>
            <a:pathLst>
              <a:path extrusionOk="0" h="568" w="354">
                <a:moveTo>
                  <a:pt x="257" y="1"/>
                </a:moveTo>
                <a:cubicBezTo>
                  <a:pt x="225" y="1"/>
                  <a:pt x="195" y="20"/>
                  <a:pt x="180" y="51"/>
                </a:cubicBezTo>
                <a:cubicBezTo>
                  <a:pt x="132" y="189"/>
                  <a:pt x="69" y="320"/>
                  <a:pt x="7" y="452"/>
                </a:cubicBezTo>
                <a:cubicBezTo>
                  <a:pt x="0" y="459"/>
                  <a:pt x="0" y="473"/>
                  <a:pt x="0" y="487"/>
                </a:cubicBezTo>
                <a:cubicBezTo>
                  <a:pt x="0" y="521"/>
                  <a:pt x="14" y="556"/>
                  <a:pt x="49" y="563"/>
                </a:cubicBezTo>
                <a:cubicBezTo>
                  <a:pt x="61" y="566"/>
                  <a:pt x="73" y="568"/>
                  <a:pt x="85" y="568"/>
                </a:cubicBezTo>
                <a:cubicBezTo>
                  <a:pt x="120" y="568"/>
                  <a:pt x="151" y="552"/>
                  <a:pt x="166" y="521"/>
                </a:cubicBezTo>
                <a:cubicBezTo>
                  <a:pt x="222" y="390"/>
                  <a:pt x="277" y="251"/>
                  <a:pt x="339" y="120"/>
                </a:cubicBezTo>
                <a:cubicBezTo>
                  <a:pt x="353" y="78"/>
                  <a:pt x="339" y="23"/>
                  <a:pt x="291" y="9"/>
                </a:cubicBezTo>
                <a:cubicBezTo>
                  <a:pt x="280" y="4"/>
                  <a:pt x="268" y="1"/>
                  <a:pt x="25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42"/>
          <p:cNvSpPr/>
          <p:nvPr/>
        </p:nvSpPr>
        <p:spPr>
          <a:xfrm flipH="1" rot="-7213981">
            <a:off x="243420" y="2279896"/>
            <a:ext cx="81360" cy="154276"/>
          </a:xfrm>
          <a:custGeom>
            <a:rect b="b" l="l" r="r" t="t"/>
            <a:pathLst>
              <a:path extrusionOk="0" h="749" w="395">
                <a:moveTo>
                  <a:pt x="292" y="1"/>
                </a:moveTo>
                <a:cubicBezTo>
                  <a:pt x="256" y="1"/>
                  <a:pt x="225" y="25"/>
                  <a:pt x="215" y="56"/>
                </a:cubicBezTo>
                <a:cubicBezTo>
                  <a:pt x="145" y="243"/>
                  <a:pt x="76" y="430"/>
                  <a:pt x="7" y="624"/>
                </a:cubicBezTo>
                <a:cubicBezTo>
                  <a:pt x="0" y="638"/>
                  <a:pt x="0" y="645"/>
                  <a:pt x="0" y="659"/>
                </a:cubicBezTo>
                <a:cubicBezTo>
                  <a:pt x="0" y="693"/>
                  <a:pt x="14" y="728"/>
                  <a:pt x="55" y="742"/>
                </a:cubicBezTo>
                <a:cubicBezTo>
                  <a:pt x="65" y="746"/>
                  <a:pt x="76" y="749"/>
                  <a:pt x="86" y="749"/>
                </a:cubicBezTo>
                <a:cubicBezTo>
                  <a:pt x="121" y="749"/>
                  <a:pt x="156" y="725"/>
                  <a:pt x="166" y="693"/>
                </a:cubicBezTo>
                <a:cubicBezTo>
                  <a:pt x="249" y="499"/>
                  <a:pt x="318" y="313"/>
                  <a:pt x="374" y="119"/>
                </a:cubicBezTo>
                <a:cubicBezTo>
                  <a:pt x="395" y="70"/>
                  <a:pt x="367" y="22"/>
                  <a:pt x="325" y="8"/>
                </a:cubicBezTo>
                <a:cubicBezTo>
                  <a:pt x="314" y="3"/>
                  <a:pt x="303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42"/>
          <p:cNvSpPr/>
          <p:nvPr/>
        </p:nvSpPr>
        <p:spPr>
          <a:xfrm flipH="1" rot="-7213981">
            <a:off x="95936" y="2433514"/>
            <a:ext cx="75799" cy="174050"/>
          </a:xfrm>
          <a:custGeom>
            <a:rect b="b" l="l" r="r" t="t"/>
            <a:pathLst>
              <a:path extrusionOk="0" h="845" w="368">
                <a:moveTo>
                  <a:pt x="261" y="0"/>
                </a:moveTo>
                <a:cubicBezTo>
                  <a:pt x="224" y="0"/>
                  <a:pt x="193" y="29"/>
                  <a:pt x="187" y="62"/>
                </a:cubicBezTo>
                <a:cubicBezTo>
                  <a:pt x="132" y="283"/>
                  <a:pt x="69" y="505"/>
                  <a:pt x="0" y="733"/>
                </a:cubicBezTo>
                <a:lnTo>
                  <a:pt x="0" y="754"/>
                </a:lnTo>
                <a:cubicBezTo>
                  <a:pt x="0" y="788"/>
                  <a:pt x="21" y="823"/>
                  <a:pt x="63" y="844"/>
                </a:cubicBezTo>
                <a:cubicBezTo>
                  <a:pt x="67" y="845"/>
                  <a:pt x="71" y="845"/>
                  <a:pt x="76" y="845"/>
                </a:cubicBezTo>
                <a:cubicBezTo>
                  <a:pt x="114" y="845"/>
                  <a:pt x="154" y="819"/>
                  <a:pt x="166" y="782"/>
                </a:cubicBezTo>
                <a:cubicBezTo>
                  <a:pt x="236" y="560"/>
                  <a:pt x="298" y="325"/>
                  <a:pt x="346" y="110"/>
                </a:cubicBezTo>
                <a:cubicBezTo>
                  <a:pt x="367" y="62"/>
                  <a:pt x="332" y="13"/>
                  <a:pt x="291" y="6"/>
                </a:cubicBezTo>
                <a:cubicBezTo>
                  <a:pt x="281" y="2"/>
                  <a:pt x="271" y="0"/>
                  <a:pt x="26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42"/>
          <p:cNvSpPr/>
          <p:nvPr/>
        </p:nvSpPr>
        <p:spPr>
          <a:xfrm flipH="1" rot="-7213981">
            <a:off x="-68558" y="2621357"/>
            <a:ext cx="50052" cy="123586"/>
          </a:xfrm>
          <a:custGeom>
            <a:rect b="b" l="l" r="r" t="t"/>
            <a:pathLst>
              <a:path extrusionOk="0" h="600" w="243">
                <a:moveTo>
                  <a:pt x="156" y="0"/>
                </a:moveTo>
                <a:cubicBezTo>
                  <a:pt x="117" y="0"/>
                  <a:pt x="76" y="32"/>
                  <a:pt x="70" y="70"/>
                </a:cubicBezTo>
                <a:cubicBezTo>
                  <a:pt x="56" y="209"/>
                  <a:pt x="28" y="354"/>
                  <a:pt x="1" y="493"/>
                </a:cubicBezTo>
                <a:lnTo>
                  <a:pt x="1" y="513"/>
                </a:lnTo>
                <a:cubicBezTo>
                  <a:pt x="1" y="555"/>
                  <a:pt x="28" y="589"/>
                  <a:pt x="63" y="596"/>
                </a:cubicBezTo>
                <a:cubicBezTo>
                  <a:pt x="71" y="598"/>
                  <a:pt x="79" y="599"/>
                  <a:pt x="87" y="599"/>
                </a:cubicBezTo>
                <a:cubicBezTo>
                  <a:pt x="130" y="599"/>
                  <a:pt x="161" y="568"/>
                  <a:pt x="167" y="527"/>
                </a:cubicBezTo>
                <a:cubicBezTo>
                  <a:pt x="194" y="382"/>
                  <a:pt x="215" y="237"/>
                  <a:pt x="236" y="98"/>
                </a:cubicBezTo>
                <a:cubicBezTo>
                  <a:pt x="243" y="57"/>
                  <a:pt x="208" y="8"/>
                  <a:pt x="167" y="1"/>
                </a:cubicBezTo>
                <a:cubicBezTo>
                  <a:pt x="163" y="1"/>
                  <a:pt x="160" y="0"/>
                  <a:pt x="15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42"/>
          <p:cNvSpPr/>
          <p:nvPr/>
        </p:nvSpPr>
        <p:spPr>
          <a:xfrm rot="487470">
            <a:off x="7722637" y="4015260"/>
            <a:ext cx="39960" cy="162928"/>
          </a:xfrm>
          <a:custGeom>
            <a:rect b="b" l="l" r="r" t="t"/>
            <a:pathLst>
              <a:path extrusionOk="0" h="791" w="194">
                <a:moveTo>
                  <a:pt x="97" y="1"/>
                </a:moveTo>
                <a:cubicBezTo>
                  <a:pt x="49" y="1"/>
                  <a:pt x="14" y="33"/>
                  <a:pt x="14" y="78"/>
                </a:cubicBezTo>
                <a:cubicBezTo>
                  <a:pt x="7" y="278"/>
                  <a:pt x="0" y="486"/>
                  <a:pt x="0" y="687"/>
                </a:cubicBezTo>
                <a:cubicBezTo>
                  <a:pt x="0" y="735"/>
                  <a:pt x="42" y="770"/>
                  <a:pt x="83" y="790"/>
                </a:cubicBezTo>
                <a:cubicBezTo>
                  <a:pt x="125" y="790"/>
                  <a:pt x="173" y="756"/>
                  <a:pt x="173" y="700"/>
                </a:cubicBezTo>
                <a:cubicBezTo>
                  <a:pt x="173" y="493"/>
                  <a:pt x="180" y="292"/>
                  <a:pt x="187" y="98"/>
                </a:cubicBezTo>
                <a:cubicBezTo>
                  <a:pt x="194" y="43"/>
                  <a:pt x="159" y="1"/>
                  <a:pt x="111" y="1"/>
                </a:cubicBezTo>
                <a:cubicBezTo>
                  <a:pt x="106" y="1"/>
                  <a:pt x="101" y="1"/>
                  <a:pt x="9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42"/>
          <p:cNvSpPr/>
          <p:nvPr/>
        </p:nvSpPr>
        <p:spPr>
          <a:xfrm rot="487482">
            <a:off x="7690318" y="4278568"/>
            <a:ext cx="41607" cy="127088"/>
          </a:xfrm>
          <a:custGeom>
            <a:rect b="b" l="l" r="r" t="t"/>
            <a:pathLst>
              <a:path extrusionOk="0" h="617" w="202">
                <a:moveTo>
                  <a:pt x="91" y="1"/>
                </a:moveTo>
                <a:cubicBezTo>
                  <a:pt x="35" y="1"/>
                  <a:pt x="1" y="42"/>
                  <a:pt x="1" y="91"/>
                </a:cubicBezTo>
                <a:cubicBezTo>
                  <a:pt x="1" y="243"/>
                  <a:pt x="8" y="381"/>
                  <a:pt x="29" y="540"/>
                </a:cubicBezTo>
                <a:cubicBezTo>
                  <a:pt x="35" y="582"/>
                  <a:pt x="70" y="617"/>
                  <a:pt x="119" y="617"/>
                </a:cubicBezTo>
                <a:cubicBezTo>
                  <a:pt x="167" y="610"/>
                  <a:pt x="202" y="561"/>
                  <a:pt x="202" y="520"/>
                </a:cubicBezTo>
                <a:cubicBezTo>
                  <a:pt x="195" y="374"/>
                  <a:pt x="181" y="229"/>
                  <a:pt x="174" y="91"/>
                </a:cubicBezTo>
                <a:cubicBezTo>
                  <a:pt x="174" y="35"/>
                  <a:pt x="139" y="1"/>
                  <a:pt x="91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p42"/>
          <p:cNvSpPr/>
          <p:nvPr/>
        </p:nvSpPr>
        <p:spPr>
          <a:xfrm rot="487482">
            <a:off x="7763879" y="3789842"/>
            <a:ext cx="51494" cy="176729"/>
          </a:xfrm>
          <a:custGeom>
            <a:rect b="b" l="l" r="r" t="t"/>
            <a:pathLst>
              <a:path extrusionOk="0" h="858" w="250">
                <a:moveTo>
                  <a:pt x="155" y="0"/>
                </a:moveTo>
                <a:cubicBezTo>
                  <a:pt x="120" y="0"/>
                  <a:pt x="88" y="30"/>
                  <a:pt x="77" y="66"/>
                </a:cubicBezTo>
                <a:cubicBezTo>
                  <a:pt x="42" y="301"/>
                  <a:pt x="21" y="529"/>
                  <a:pt x="0" y="771"/>
                </a:cubicBezTo>
                <a:cubicBezTo>
                  <a:pt x="0" y="813"/>
                  <a:pt x="35" y="848"/>
                  <a:pt x="70" y="855"/>
                </a:cubicBezTo>
                <a:cubicBezTo>
                  <a:pt x="78" y="857"/>
                  <a:pt x="86" y="858"/>
                  <a:pt x="93" y="858"/>
                </a:cubicBezTo>
                <a:cubicBezTo>
                  <a:pt x="137" y="858"/>
                  <a:pt x="167" y="825"/>
                  <a:pt x="167" y="778"/>
                </a:cubicBezTo>
                <a:cubicBezTo>
                  <a:pt x="180" y="550"/>
                  <a:pt x="208" y="322"/>
                  <a:pt x="243" y="93"/>
                </a:cubicBezTo>
                <a:cubicBezTo>
                  <a:pt x="250" y="52"/>
                  <a:pt x="215" y="10"/>
                  <a:pt x="173" y="3"/>
                </a:cubicBezTo>
                <a:cubicBezTo>
                  <a:pt x="167" y="1"/>
                  <a:pt x="161" y="0"/>
                  <a:pt x="15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42"/>
          <p:cNvSpPr/>
          <p:nvPr/>
        </p:nvSpPr>
        <p:spPr>
          <a:xfrm rot="487476">
            <a:off x="7671896" y="4493079"/>
            <a:ext cx="57262" cy="178788"/>
          </a:xfrm>
          <a:custGeom>
            <a:rect b="b" l="l" r="r" t="t"/>
            <a:pathLst>
              <a:path extrusionOk="0" h="868" w="278">
                <a:moveTo>
                  <a:pt x="95" y="1"/>
                </a:moveTo>
                <a:cubicBezTo>
                  <a:pt x="91" y="1"/>
                  <a:pt x="88" y="1"/>
                  <a:pt x="84" y="2"/>
                </a:cubicBezTo>
                <a:cubicBezTo>
                  <a:pt x="36" y="9"/>
                  <a:pt x="1" y="43"/>
                  <a:pt x="1" y="92"/>
                </a:cubicBezTo>
                <a:lnTo>
                  <a:pt x="1" y="106"/>
                </a:lnTo>
                <a:cubicBezTo>
                  <a:pt x="29" y="341"/>
                  <a:pt x="63" y="576"/>
                  <a:pt x="98" y="798"/>
                </a:cubicBezTo>
                <a:cubicBezTo>
                  <a:pt x="104" y="836"/>
                  <a:pt x="151" y="868"/>
                  <a:pt x="191" y="868"/>
                </a:cubicBezTo>
                <a:cubicBezTo>
                  <a:pt x="194" y="868"/>
                  <a:pt x="198" y="867"/>
                  <a:pt x="202" y="867"/>
                </a:cubicBezTo>
                <a:cubicBezTo>
                  <a:pt x="243" y="860"/>
                  <a:pt x="278" y="804"/>
                  <a:pt x="271" y="763"/>
                </a:cubicBezTo>
                <a:cubicBezTo>
                  <a:pt x="236" y="542"/>
                  <a:pt x="202" y="306"/>
                  <a:pt x="174" y="78"/>
                </a:cubicBezTo>
                <a:cubicBezTo>
                  <a:pt x="168" y="34"/>
                  <a:pt x="132" y="1"/>
                  <a:pt x="9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42"/>
          <p:cNvSpPr/>
          <p:nvPr/>
        </p:nvSpPr>
        <p:spPr>
          <a:xfrm rot="487476">
            <a:off x="7834299" y="3585835"/>
            <a:ext cx="55820" cy="123174"/>
          </a:xfrm>
          <a:custGeom>
            <a:rect b="b" l="l" r="r" t="t"/>
            <a:pathLst>
              <a:path extrusionOk="0" h="598" w="271">
                <a:moveTo>
                  <a:pt x="181" y="0"/>
                </a:moveTo>
                <a:cubicBezTo>
                  <a:pt x="142" y="0"/>
                  <a:pt x="97" y="27"/>
                  <a:pt x="90" y="70"/>
                </a:cubicBezTo>
                <a:cubicBezTo>
                  <a:pt x="63" y="209"/>
                  <a:pt x="28" y="354"/>
                  <a:pt x="0" y="493"/>
                </a:cubicBezTo>
                <a:lnTo>
                  <a:pt x="0" y="513"/>
                </a:lnTo>
                <a:cubicBezTo>
                  <a:pt x="0" y="555"/>
                  <a:pt x="28" y="589"/>
                  <a:pt x="70" y="596"/>
                </a:cubicBezTo>
                <a:cubicBezTo>
                  <a:pt x="74" y="597"/>
                  <a:pt x="79" y="597"/>
                  <a:pt x="84" y="597"/>
                </a:cubicBezTo>
                <a:cubicBezTo>
                  <a:pt x="132" y="597"/>
                  <a:pt x="167" y="565"/>
                  <a:pt x="173" y="527"/>
                </a:cubicBezTo>
                <a:cubicBezTo>
                  <a:pt x="201" y="382"/>
                  <a:pt x="229" y="243"/>
                  <a:pt x="263" y="105"/>
                </a:cubicBezTo>
                <a:cubicBezTo>
                  <a:pt x="270" y="63"/>
                  <a:pt x="236" y="8"/>
                  <a:pt x="194" y="1"/>
                </a:cubicBezTo>
                <a:cubicBezTo>
                  <a:pt x="190" y="0"/>
                  <a:pt x="186" y="0"/>
                  <a:pt x="18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42"/>
          <p:cNvSpPr/>
          <p:nvPr/>
        </p:nvSpPr>
        <p:spPr>
          <a:xfrm rot="487476">
            <a:off x="7676616" y="4724471"/>
            <a:ext cx="64265" cy="157573"/>
          </a:xfrm>
          <a:custGeom>
            <a:rect b="b" l="l" r="r" t="t"/>
            <a:pathLst>
              <a:path extrusionOk="0" h="765" w="312">
                <a:moveTo>
                  <a:pt x="84" y="1"/>
                </a:moveTo>
                <a:cubicBezTo>
                  <a:pt x="79" y="1"/>
                  <a:pt x="74" y="1"/>
                  <a:pt x="69" y="2"/>
                </a:cubicBezTo>
                <a:cubicBezTo>
                  <a:pt x="28" y="9"/>
                  <a:pt x="0" y="44"/>
                  <a:pt x="0" y="92"/>
                </a:cubicBezTo>
                <a:cubicBezTo>
                  <a:pt x="0" y="99"/>
                  <a:pt x="14" y="106"/>
                  <a:pt x="14" y="106"/>
                </a:cubicBezTo>
                <a:cubicBezTo>
                  <a:pt x="48" y="306"/>
                  <a:pt x="90" y="507"/>
                  <a:pt x="138" y="701"/>
                </a:cubicBezTo>
                <a:cubicBezTo>
                  <a:pt x="151" y="738"/>
                  <a:pt x="191" y="764"/>
                  <a:pt x="229" y="764"/>
                </a:cubicBezTo>
                <a:cubicBezTo>
                  <a:pt x="234" y="764"/>
                  <a:pt x="238" y="764"/>
                  <a:pt x="242" y="763"/>
                </a:cubicBezTo>
                <a:cubicBezTo>
                  <a:pt x="291" y="756"/>
                  <a:pt x="311" y="701"/>
                  <a:pt x="304" y="659"/>
                </a:cubicBezTo>
                <a:cubicBezTo>
                  <a:pt x="263" y="459"/>
                  <a:pt x="221" y="272"/>
                  <a:pt x="173" y="71"/>
                </a:cubicBezTo>
                <a:cubicBezTo>
                  <a:pt x="167" y="28"/>
                  <a:pt x="127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42"/>
          <p:cNvSpPr/>
          <p:nvPr/>
        </p:nvSpPr>
        <p:spPr>
          <a:xfrm rot="487476">
            <a:off x="7921791" y="3341392"/>
            <a:ext cx="74358" cy="154277"/>
          </a:xfrm>
          <a:custGeom>
            <a:rect b="b" l="l" r="r" t="t"/>
            <a:pathLst>
              <a:path extrusionOk="0" h="749" w="361">
                <a:moveTo>
                  <a:pt x="262" y="0"/>
                </a:moveTo>
                <a:cubicBezTo>
                  <a:pt x="226" y="0"/>
                  <a:pt x="197" y="20"/>
                  <a:pt x="180" y="53"/>
                </a:cubicBezTo>
                <a:cubicBezTo>
                  <a:pt x="153" y="143"/>
                  <a:pt x="118" y="226"/>
                  <a:pt x="97" y="323"/>
                </a:cubicBezTo>
                <a:cubicBezTo>
                  <a:pt x="63" y="427"/>
                  <a:pt x="28" y="530"/>
                  <a:pt x="0" y="634"/>
                </a:cubicBezTo>
                <a:lnTo>
                  <a:pt x="0" y="662"/>
                </a:lnTo>
                <a:cubicBezTo>
                  <a:pt x="0" y="696"/>
                  <a:pt x="14" y="731"/>
                  <a:pt x="56" y="745"/>
                </a:cubicBezTo>
                <a:cubicBezTo>
                  <a:pt x="64" y="747"/>
                  <a:pt x="73" y="749"/>
                  <a:pt x="81" y="749"/>
                </a:cubicBezTo>
                <a:cubicBezTo>
                  <a:pt x="118" y="749"/>
                  <a:pt x="148" y="724"/>
                  <a:pt x="160" y="690"/>
                </a:cubicBezTo>
                <a:cubicBezTo>
                  <a:pt x="194" y="593"/>
                  <a:pt x="222" y="489"/>
                  <a:pt x="256" y="385"/>
                </a:cubicBezTo>
                <a:cubicBezTo>
                  <a:pt x="284" y="295"/>
                  <a:pt x="319" y="205"/>
                  <a:pt x="346" y="115"/>
                </a:cubicBezTo>
                <a:cubicBezTo>
                  <a:pt x="360" y="67"/>
                  <a:pt x="333" y="25"/>
                  <a:pt x="291" y="4"/>
                </a:cubicBezTo>
                <a:cubicBezTo>
                  <a:pt x="281" y="2"/>
                  <a:pt x="271" y="0"/>
                  <a:pt x="262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42"/>
          <p:cNvSpPr/>
          <p:nvPr/>
        </p:nvSpPr>
        <p:spPr>
          <a:xfrm rot="487476">
            <a:off x="7708740" y="4991241"/>
            <a:ext cx="64265" cy="121321"/>
          </a:xfrm>
          <a:custGeom>
            <a:rect b="b" l="l" r="r" t="t"/>
            <a:pathLst>
              <a:path extrusionOk="0" h="589" w="312">
                <a:moveTo>
                  <a:pt x="88" y="0"/>
                </a:moveTo>
                <a:cubicBezTo>
                  <a:pt x="78" y="0"/>
                  <a:pt x="67" y="3"/>
                  <a:pt x="56" y="7"/>
                </a:cubicBezTo>
                <a:cubicBezTo>
                  <a:pt x="21" y="21"/>
                  <a:pt x="0" y="56"/>
                  <a:pt x="0" y="90"/>
                </a:cubicBezTo>
                <a:lnTo>
                  <a:pt x="0" y="118"/>
                </a:lnTo>
                <a:cubicBezTo>
                  <a:pt x="35" y="257"/>
                  <a:pt x="83" y="395"/>
                  <a:pt x="125" y="533"/>
                </a:cubicBezTo>
                <a:cubicBezTo>
                  <a:pt x="141" y="565"/>
                  <a:pt x="173" y="589"/>
                  <a:pt x="209" y="589"/>
                </a:cubicBezTo>
                <a:cubicBezTo>
                  <a:pt x="220" y="589"/>
                  <a:pt x="231" y="587"/>
                  <a:pt x="242" y="582"/>
                </a:cubicBezTo>
                <a:cubicBezTo>
                  <a:pt x="284" y="568"/>
                  <a:pt x="312" y="513"/>
                  <a:pt x="291" y="471"/>
                </a:cubicBezTo>
                <a:cubicBezTo>
                  <a:pt x="249" y="340"/>
                  <a:pt x="208" y="201"/>
                  <a:pt x="159" y="63"/>
                </a:cubicBezTo>
                <a:cubicBezTo>
                  <a:pt x="154" y="25"/>
                  <a:pt x="124" y="0"/>
                  <a:pt x="8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42"/>
          <p:cNvSpPr/>
          <p:nvPr/>
        </p:nvSpPr>
        <p:spPr>
          <a:xfrm rot="487476">
            <a:off x="8016154" y="3137274"/>
            <a:ext cx="91454" cy="168695"/>
          </a:xfrm>
          <a:custGeom>
            <a:rect b="b" l="l" r="r" t="t"/>
            <a:pathLst>
              <a:path extrusionOk="0" h="819" w="444">
                <a:moveTo>
                  <a:pt x="338" y="0"/>
                </a:moveTo>
                <a:cubicBezTo>
                  <a:pt x="305" y="0"/>
                  <a:pt x="274" y="23"/>
                  <a:pt x="264" y="53"/>
                </a:cubicBezTo>
                <a:cubicBezTo>
                  <a:pt x="174" y="268"/>
                  <a:pt x="91" y="496"/>
                  <a:pt x="8" y="703"/>
                </a:cubicBezTo>
                <a:cubicBezTo>
                  <a:pt x="1" y="710"/>
                  <a:pt x="1" y="717"/>
                  <a:pt x="1" y="731"/>
                </a:cubicBezTo>
                <a:cubicBezTo>
                  <a:pt x="1" y="759"/>
                  <a:pt x="21" y="800"/>
                  <a:pt x="56" y="814"/>
                </a:cubicBezTo>
                <a:cubicBezTo>
                  <a:pt x="65" y="817"/>
                  <a:pt x="73" y="818"/>
                  <a:pt x="82" y="818"/>
                </a:cubicBezTo>
                <a:cubicBezTo>
                  <a:pt x="116" y="818"/>
                  <a:pt x="150" y="797"/>
                  <a:pt x="167" y="759"/>
                </a:cubicBezTo>
                <a:cubicBezTo>
                  <a:pt x="243" y="558"/>
                  <a:pt x="333" y="337"/>
                  <a:pt x="416" y="122"/>
                </a:cubicBezTo>
                <a:cubicBezTo>
                  <a:pt x="444" y="81"/>
                  <a:pt x="416" y="25"/>
                  <a:pt x="374" y="11"/>
                </a:cubicBezTo>
                <a:cubicBezTo>
                  <a:pt x="363" y="4"/>
                  <a:pt x="350" y="0"/>
                  <a:pt x="33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42"/>
          <p:cNvSpPr/>
          <p:nvPr/>
        </p:nvSpPr>
        <p:spPr>
          <a:xfrm rot="487476">
            <a:off x="8147937" y="2957234"/>
            <a:ext cx="75594" cy="115553"/>
          </a:xfrm>
          <a:custGeom>
            <a:rect b="b" l="l" r="r" t="t"/>
            <a:pathLst>
              <a:path extrusionOk="0" h="561" w="367">
                <a:moveTo>
                  <a:pt x="273" y="0"/>
                </a:moveTo>
                <a:cubicBezTo>
                  <a:pt x="239" y="0"/>
                  <a:pt x="204" y="17"/>
                  <a:pt x="194" y="54"/>
                </a:cubicBezTo>
                <a:lnTo>
                  <a:pt x="14" y="441"/>
                </a:lnTo>
                <a:cubicBezTo>
                  <a:pt x="0" y="448"/>
                  <a:pt x="0" y="469"/>
                  <a:pt x="0" y="476"/>
                </a:cubicBezTo>
                <a:cubicBezTo>
                  <a:pt x="0" y="511"/>
                  <a:pt x="21" y="538"/>
                  <a:pt x="55" y="552"/>
                </a:cubicBezTo>
                <a:cubicBezTo>
                  <a:pt x="67" y="558"/>
                  <a:pt x="79" y="560"/>
                  <a:pt x="91" y="560"/>
                </a:cubicBezTo>
                <a:cubicBezTo>
                  <a:pt x="124" y="560"/>
                  <a:pt x="156" y="541"/>
                  <a:pt x="166" y="511"/>
                </a:cubicBezTo>
                <a:lnTo>
                  <a:pt x="346" y="123"/>
                </a:lnTo>
                <a:cubicBezTo>
                  <a:pt x="367" y="75"/>
                  <a:pt x="346" y="26"/>
                  <a:pt x="305" y="5"/>
                </a:cubicBezTo>
                <a:cubicBezTo>
                  <a:pt x="294" y="2"/>
                  <a:pt x="284" y="0"/>
                  <a:pt x="2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42"/>
          <p:cNvSpPr/>
          <p:nvPr/>
        </p:nvSpPr>
        <p:spPr>
          <a:xfrm rot="487476">
            <a:off x="8280983" y="2735426"/>
            <a:ext cx="95574" cy="148304"/>
          </a:xfrm>
          <a:custGeom>
            <a:rect b="b" l="l" r="r" t="t"/>
            <a:pathLst>
              <a:path extrusionOk="0" h="720" w="464">
                <a:moveTo>
                  <a:pt x="358" y="1"/>
                </a:moveTo>
                <a:cubicBezTo>
                  <a:pt x="329" y="1"/>
                  <a:pt x="302" y="18"/>
                  <a:pt x="284" y="49"/>
                </a:cubicBezTo>
                <a:cubicBezTo>
                  <a:pt x="187" y="222"/>
                  <a:pt x="104" y="402"/>
                  <a:pt x="7" y="582"/>
                </a:cubicBezTo>
                <a:cubicBezTo>
                  <a:pt x="0" y="603"/>
                  <a:pt x="0" y="610"/>
                  <a:pt x="0" y="624"/>
                </a:cubicBezTo>
                <a:cubicBezTo>
                  <a:pt x="0" y="665"/>
                  <a:pt x="14" y="686"/>
                  <a:pt x="49" y="707"/>
                </a:cubicBezTo>
                <a:cubicBezTo>
                  <a:pt x="60" y="715"/>
                  <a:pt x="73" y="719"/>
                  <a:pt x="86" y="719"/>
                </a:cubicBezTo>
                <a:cubicBezTo>
                  <a:pt x="115" y="719"/>
                  <a:pt x="145" y="701"/>
                  <a:pt x="159" y="672"/>
                </a:cubicBezTo>
                <a:cubicBezTo>
                  <a:pt x="249" y="485"/>
                  <a:pt x="346" y="312"/>
                  <a:pt x="436" y="132"/>
                </a:cubicBezTo>
                <a:cubicBezTo>
                  <a:pt x="464" y="91"/>
                  <a:pt x="450" y="42"/>
                  <a:pt x="402" y="15"/>
                </a:cubicBezTo>
                <a:cubicBezTo>
                  <a:pt x="387" y="5"/>
                  <a:pt x="372" y="1"/>
                  <a:pt x="35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42"/>
          <p:cNvSpPr/>
          <p:nvPr/>
        </p:nvSpPr>
        <p:spPr>
          <a:xfrm rot="487476">
            <a:off x="8407322" y="2549515"/>
            <a:ext cx="108550" cy="161898"/>
          </a:xfrm>
          <a:custGeom>
            <a:rect b="b" l="l" r="r" t="t"/>
            <a:pathLst>
              <a:path extrusionOk="0" h="786" w="527">
                <a:moveTo>
                  <a:pt x="423" y="1"/>
                </a:moveTo>
                <a:cubicBezTo>
                  <a:pt x="392" y="1"/>
                  <a:pt x="361" y="16"/>
                  <a:pt x="347" y="45"/>
                </a:cubicBezTo>
                <a:cubicBezTo>
                  <a:pt x="229" y="245"/>
                  <a:pt x="118" y="453"/>
                  <a:pt x="8" y="654"/>
                </a:cubicBezTo>
                <a:cubicBezTo>
                  <a:pt x="1" y="668"/>
                  <a:pt x="1" y="681"/>
                  <a:pt x="1" y="695"/>
                </a:cubicBezTo>
                <a:cubicBezTo>
                  <a:pt x="1" y="723"/>
                  <a:pt x="8" y="758"/>
                  <a:pt x="49" y="771"/>
                </a:cubicBezTo>
                <a:cubicBezTo>
                  <a:pt x="63" y="781"/>
                  <a:pt x="79" y="785"/>
                  <a:pt x="95" y="785"/>
                </a:cubicBezTo>
                <a:cubicBezTo>
                  <a:pt x="125" y="785"/>
                  <a:pt x="156" y="769"/>
                  <a:pt x="174" y="737"/>
                </a:cubicBezTo>
                <a:cubicBezTo>
                  <a:pt x="278" y="543"/>
                  <a:pt x="388" y="335"/>
                  <a:pt x="499" y="135"/>
                </a:cubicBezTo>
                <a:cubicBezTo>
                  <a:pt x="527" y="93"/>
                  <a:pt x="506" y="38"/>
                  <a:pt x="464" y="10"/>
                </a:cubicBezTo>
                <a:cubicBezTo>
                  <a:pt x="452" y="4"/>
                  <a:pt x="437" y="1"/>
                  <a:pt x="42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42"/>
          <p:cNvSpPr/>
          <p:nvPr/>
        </p:nvSpPr>
        <p:spPr>
          <a:xfrm rot="487476">
            <a:off x="7999293" y="5870216"/>
            <a:ext cx="124204" cy="147274"/>
          </a:xfrm>
          <a:custGeom>
            <a:rect b="b" l="l" r="r" t="t"/>
            <a:pathLst>
              <a:path extrusionOk="0" h="715" w="603">
                <a:moveTo>
                  <a:pt x="85" y="0"/>
                </a:moveTo>
                <a:cubicBezTo>
                  <a:pt x="67" y="0"/>
                  <a:pt x="49" y="6"/>
                  <a:pt x="35" y="17"/>
                </a:cubicBezTo>
                <a:cubicBezTo>
                  <a:pt x="7" y="31"/>
                  <a:pt x="0" y="59"/>
                  <a:pt x="0" y="86"/>
                </a:cubicBezTo>
                <a:cubicBezTo>
                  <a:pt x="0" y="107"/>
                  <a:pt x="0" y="128"/>
                  <a:pt x="14" y="128"/>
                </a:cubicBezTo>
                <a:cubicBezTo>
                  <a:pt x="146" y="301"/>
                  <a:pt x="284" y="481"/>
                  <a:pt x="436" y="682"/>
                </a:cubicBezTo>
                <a:cubicBezTo>
                  <a:pt x="451" y="704"/>
                  <a:pt x="477" y="715"/>
                  <a:pt x="503" y="715"/>
                </a:cubicBezTo>
                <a:cubicBezTo>
                  <a:pt x="524" y="715"/>
                  <a:pt x="545" y="708"/>
                  <a:pt x="561" y="695"/>
                </a:cubicBezTo>
                <a:cubicBezTo>
                  <a:pt x="602" y="675"/>
                  <a:pt x="602" y="612"/>
                  <a:pt x="575" y="578"/>
                </a:cubicBezTo>
                <a:cubicBezTo>
                  <a:pt x="422" y="377"/>
                  <a:pt x="284" y="204"/>
                  <a:pt x="152" y="31"/>
                </a:cubicBezTo>
                <a:cubicBezTo>
                  <a:pt x="136" y="11"/>
                  <a:pt x="111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42"/>
          <p:cNvSpPr/>
          <p:nvPr/>
        </p:nvSpPr>
        <p:spPr>
          <a:xfrm rot="487476">
            <a:off x="8564229" y="2380418"/>
            <a:ext cx="81567" cy="115965"/>
          </a:xfrm>
          <a:custGeom>
            <a:rect b="b" l="l" r="r" t="t"/>
            <a:pathLst>
              <a:path extrusionOk="0" h="563" w="396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42"/>
          <p:cNvSpPr/>
          <p:nvPr/>
        </p:nvSpPr>
        <p:spPr>
          <a:xfrm rot="487476">
            <a:off x="8115705" y="6071000"/>
            <a:ext cx="116995" cy="131414"/>
          </a:xfrm>
          <a:custGeom>
            <a:rect b="b" l="l" r="r" t="t"/>
            <a:pathLst>
              <a:path extrusionOk="0" h="638" w="568">
                <a:moveTo>
                  <a:pt x="88" y="1"/>
                </a:moveTo>
                <a:cubicBezTo>
                  <a:pt x="69" y="1"/>
                  <a:pt x="50" y="6"/>
                  <a:pt x="35" y="15"/>
                </a:cubicBezTo>
                <a:cubicBezTo>
                  <a:pt x="7" y="36"/>
                  <a:pt x="0" y="63"/>
                  <a:pt x="0" y="84"/>
                </a:cubicBezTo>
                <a:cubicBezTo>
                  <a:pt x="0" y="105"/>
                  <a:pt x="7" y="119"/>
                  <a:pt x="14" y="140"/>
                </a:cubicBezTo>
                <a:lnTo>
                  <a:pt x="402" y="603"/>
                </a:lnTo>
                <a:cubicBezTo>
                  <a:pt x="418" y="624"/>
                  <a:pt x="447" y="637"/>
                  <a:pt x="475" y="637"/>
                </a:cubicBezTo>
                <a:cubicBezTo>
                  <a:pt x="494" y="637"/>
                  <a:pt x="512" y="631"/>
                  <a:pt x="526" y="617"/>
                </a:cubicBezTo>
                <a:cubicBezTo>
                  <a:pt x="561" y="589"/>
                  <a:pt x="568" y="527"/>
                  <a:pt x="533" y="493"/>
                </a:cubicBezTo>
                <a:cubicBezTo>
                  <a:pt x="415" y="340"/>
                  <a:pt x="284" y="181"/>
                  <a:pt x="152" y="29"/>
                </a:cubicBezTo>
                <a:cubicBezTo>
                  <a:pt x="137" y="9"/>
                  <a:pt x="112" y="1"/>
                  <a:pt x="8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42"/>
          <p:cNvSpPr/>
          <p:nvPr/>
        </p:nvSpPr>
        <p:spPr>
          <a:xfrm rot="487476">
            <a:off x="8704966" y="2166554"/>
            <a:ext cx="98457" cy="147274"/>
          </a:xfrm>
          <a:custGeom>
            <a:rect b="b" l="l" r="r" t="t"/>
            <a:pathLst>
              <a:path extrusionOk="0" h="715" w="478">
                <a:moveTo>
                  <a:pt x="374" y="0"/>
                </a:moveTo>
                <a:cubicBezTo>
                  <a:pt x="343" y="0"/>
                  <a:pt x="312" y="16"/>
                  <a:pt x="298" y="44"/>
                </a:cubicBezTo>
                <a:cubicBezTo>
                  <a:pt x="201" y="217"/>
                  <a:pt x="104" y="404"/>
                  <a:pt x="14" y="577"/>
                </a:cubicBezTo>
                <a:cubicBezTo>
                  <a:pt x="0" y="591"/>
                  <a:pt x="0" y="598"/>
                  <a:pt x="0" y="619"/>
                </a:cubicBezTo>
                <a:cubicBezTo>
                  <a:pt x="0" y="646"/>
                  <a:pt x="21" y="681"/>
                  <a:pt x="49" y="702"/>
                </a:cubicBezTo>
                <a:cubicBezTo>
                  <a:pt x="62" y="710"/>
                  <a:pt x="76" y="714"/>
                  <a:pt x="89" y="714"/>
                </a:cubicBezTo>
                <a:cubicBezTo>
                  <a:pt x="119" y="714"/>
                  <a:pt x="147" y="696"/>
                  <a:pt x="166" y="667"/>
                </a:cubicBezTo>
                <a:cubicBezTo>
                  <a:pt x="263" y="487"/>
                  <a:pt x="360" y="314"/>
                  <a:pt x="450" y="134"/>
                </a:cubicBezTo>
                <a:cubicBezTo>
                  <a:pt x="478" y="93"/>
                  <a:pt x="464" y="37"/>
                  <a:pt x="416" y="10"/>
                </a:cubicBezTo>
                <a:cubicBezTo>
                  <a:pt x="403" y="3"/>
                  <a:pt x="389" y="0"/>
                  <a:pt x="37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42"/>
          <p:cNvSpPr/>
          <p:nvPr/>
        </p:nvSpPr>
        <p:spPr>
          <a:xfrm rot="487476">
            <a:off x="8834721" y="1976049"/>
            <a:ext cx="101341" cy="162310"/>
          </a:xfrm>
          <a:custGeom>
            <a:rect b="b" l="l" r="r" t="t"/>
            <a:pathLst>
              <a:path extrusionOk="0" h="788" w="492">
                <a:moveTo>
                  <a:pt x="397" y="0"/>
                </a:moveTo>
                <a:cubicBezTo>
                  <a:pt x="363" y="0"/>
                  <a:pt x="329" y="16"/>
                  <a:pt x="319" y="47"/>
                </a:cubicBezTo>
                <a:cubicBezTo>
                  <a:pt x="222" y="247"/>
                  <a:pt x="118" y="455"/>
                  <a:pt x="8" y="663"/>
                </a:cubicBezTo>
                <a:cubicBezTo>
                  <a:pt x="1" y="683"/>
                  <a:pt x="1" y="690"/>
                  <a:pt x="1" y="704"/>
                </a:cubicBezTo>
                <a:cubicBezTo>
                  <a:pt x="1" y="739"/>
                  <a:pt x="14" y="766"/>
                  <a:pt x="49" y="773"/>
                </a:cubicBezTo>
                <a:cubicBezTo>
                  <a:pt x="61" y="783"/>
                  <a:pt x="75" y="788"/>
                  <a:pt x="90" y="788"/>
                </a:cubicBezTo>
                <a:cubicBezTo>
                  <a:pt x="118" y="788"/>
                  <a:pt x="146" y="771"/>
                  <a:pt x="160" y="739"/>
                </a:cubicBezTo>
                <a:cubicBezTo>
                  <a:pt x="277" y="524"/>
                  <a:pt x="381" y="317"/>
                  <a:pt x="471" y="116"/>
                </a:cubicBezTo>
                <a:cubicBezTo>
                  <a:pt x="492" y="74"/>
                  <a:pt x="471" y="26"/>
                  <a:pt x="430" y="5"/>
                </a:cubicBezTo>
                <a:cubicBezTo>
                  <a:pt x="419" y="2"/>
                  <a:pt x="408" y="0"/>
                  <a:pt x="397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42"/>
          <p:cNvSpPr/>
          <p:nvPr/>
        </p:nvSpPr>
        <p:spPr>
          <a:xfrm rot="487476">
            <a:off x="8254925" y="6298116"/>
            <a:ext cx="95779" cy="103813"/>
          </a:xfrm>
          <a:custGeom>
            <a:rect b="b" l="l" r="r" t="t"/>
            <a:pathLst>
              <a:path extrusionOk="0" h="504" w="465">
                <a:moveTo>
                  <a:pt x="91" y="0"/>
                </a:moveTo>
                <a:cubicBezTo>
                  <a:pt x="71" y="0"/>
                  <a:pt x="51" y="5"/>
                  <a:pt x="35" y="14"/>
                </a:cubicBezTo>
                <a:cubicBezTo>
                  <a:pt x="8" y="35"/>
                  <a:pt x="1" y="63"/>
                  <a:pt x="1" y="84"/>
                </a:cubicBezTo>
                <a:cubicBezTo>
                  <a:pt x="1" y="104"/>
                  <a:pt x="15" y="118"/>
                  <a:pt x="29" y="132"/>
                </a:cubicBezTo>
                <a:cubicBezTo>
                  <a:pt x="118" y="243"/>
                  <a:pt x="208" y="354"/>
                  <a:pt x="298" y="464"/>
                </a:cubicBezTo>
                <a:cubicBezTo>
                  <a:pt x="314" y="492"/>
                  <a:pt x="339" y="504"/>
                  <a:pt x="364" y="504"/>
                </a:cubicBezTo>
                <a:cubicBezTo>
                  <a:pt x="382" y="504"/>
                  <a:pt x="401" y="497"/>
                  <a:pt x="416" y="485"/>
                </a:cubicBezTo>
                <a:cubicBezTo>
                  <a:pt x="464" y="457"/>
                  <a:pt x="464" y="395"/>
                  <a:pt x="437" y="361"/>
                </a:cubicBezTo>
                <a:cubicBezTo>
                  <a:pt x="340" y="250"/>
                  <a:pt x="257" y="139"/>
                  <a:pt x="160" y="28"/>
                </a:cubicBezTo>
                <a:cubicBezTo>
                  <a:pt x="144" y="9"/>
                  <a:pt x="118" y="0"/>
                  <a:pt x="9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42"/>
          <p:cNvSpPr/>
          <p:nvPr/>
        </p:nvSpPr>
        <p:spPr>
          <a:xfrm rot="487476">
            <a:off x="8979968" y="1797905"/>
            <a:ext cx="72916" cy="116995"/>
          </a:xfrm>
          <a:custGeom>
            <a:rect b="b" l="l" r="r" t="t"/>
            <a:pathLst>
              <a:path extrusionOk="0" h="568" w="354">
                <a:moveTo>
                  <a:pt x="257" y="1"/>
                </a:moveTo>
                <a:cubicBezTo>
                  <a:pt x="225" y="1"/>
                  <a:pt x="195" y="20"/>
                  <a:pt x="180" y="51"/>
                </a:cubicBezTo>
                <a:cubicBezTo>
                  <a:pt x="132" y="189"/>
                  <a:pt x="69" y="320"/>
                  <a:pt x="7" y="452"/>
                </a:cubicBezTo>
                <a:cubicBezTo>
                  <a:pt x="0" y="459"/>
                  <a:pt x="0" y="473"/>
                  <a:pt x="0" y="487"/>
                </a:cubicBezTo>
                <a:cubicBezTo>
                  <a:pt x="0" y="521"/>
                  <a:pt x="14" y="556"/>
                  <a:pt x="49" y="563"/>
                </a:cubicBezTo>
                <a:cubicBezTo>
                  <a:pt x="61" y="566"/>
                  <a:pt x="73" y="568"/>
                  <a:pt x="85" y="568"/>
                </a:cubicBezTo>
                <a:cubicBezTo>
                  <a:pt x="120" y="568"/>
                  <a:pt x="151" y="552"/>
                  <a:pt x="166" y="521"/>
                </a:cubicBezTo>
                <a:cubicBezTo>
                  <a:pt x="222" y="390"/>
                  <a:pt x="277" y="251"/>
                  <a:pt x="339" y="120"/>
                </a:cubicBezTo>
                <a:cubicBezTo>
                  <a:pt x="353" y="78"/>
                  <a:pt x="339" y="23"/>
                  <a:pt x="291" y="9"/>
                </a:cubicBezTo>
                <a:cubicBezTo>
                  <a:pt x="280" y="4"/>
                  <a:pt x="268" y="1"/>
                  <a:pt x="25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42"/>
          <p:cNvSpPr/>
          <p:nvPr/>
        </p:nvSpPr>
        <p:spPr>
          <a:xfrm rot="487476">
            <a:off x="9102846" y="1564483"/>
            <a:ext cx="81361" cy="154277"/>
          </a:xfrm>
          <a:custGeom>
            <a:rect b="b" l="l" r="r" t="t"/>
            <a:pathLst>
              <a:path extrusionOk="0" h="749" w="395">
                <a:moveTo>
                  <a:pt x="292" y="1"/>
                </a:moveTo>
                <a:cubicBezTo>
                  <a:pt x="256" y="1"/>
                  <a:pt x="225" y="25"/>
                  <a:pt x="215" y="56"/>
                </a:cubicBezTo>
                <a:cubicBezTo>
                  <a:pt x="145" y="243"/>
                  <a:pt x="76" y="430"/>
                  <a:pt x="7" y="624"/>
                </a:cubicBezTo>
                <a:cubicBezTo>
                  <a:pt x="0" y="638"/>
                  <a:pt x="0" y="645"/>
                  <a:pt x="0" y="659"/>
                </a:cubicBezTo>
                <a:cubicBezTo>
                  <a:pt x="0" y="693"/>
                  <a:pt x="14" y="728"/>
                  <a:pt x="55" y="742"/>
                </a:cubicBezTo>
                <a:cubicBezTo>
                  <a:pt x="65" y="746"/>
                  <a:pt x="76" y="749"/>
                  <a:pt x="86" y="749"/>
                </a:cubicBezTo>
                <a:cubicBezTo>
                  <a:pt x="121" y="749"/>
                  <a:pt x="156" y="725"/>
                  <a:pt x="166" y="693"/>
                </a:cubicBezTo>
                <a:cubicBezTo>
                  <a:pt x="249" y="499"/>
                  <a:pt x="318" y="313"/>
                  <a:pt x="374" y="119"/>
                </a:cubicBezTo>
                <a:cubicBezTo>
                  <a:pt x="395" y="70"/>
                  <a:pt x="367" y="22"/>
                  <a:pt x="325" y="8"/>
                </a:cubicBezTo>
                <a:cubicBezTo>
                  <a:pt x="314" y="3"/>
                  <a:pt x="303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8" name="Google Shape;1238;p43"/>
          <p:cNvGrpSpPr/>
          <p:nvPr/>
        </p:nvGrpSpPr>
        <p:grpSpPr>
          <a:xfrm rot="8100000">
            <a:off x="7267236" y="1112060"/>
            <a:ext cx="3309654" cy="2559713"/>
            <a:chOff x="6396288" y="882417"/>
            <a:chExt cx="3118293" cy="2411713"/>
          </a:xfrm>
        </p:grpSpPr>
        <p:sp>
          <p:nvSpPr>
            <p:cNvPr id="1239" name="Google Shape;1239;p43"/>
            <p:cNvSpPr/>
            <p:nvPr/>
          </p:nvSpPr>
          <p:spPr>
            <a:xfrm rot="-7552056">
              <a:off x="8239225" y="2614257"/>
              <a:ext cx="39959" cy="162927"/>
            </a:xfrm>
            <a:custGeom>
              <a:rect b="b" l="l" r="r" t="t"/>
              <a:pathLst>
                <a:path extrusionOk="0" h="791" w="194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43"/>
            <p:cNvSpPr/>
            <p:nvPr/>
          </p:nvSpPr>
          <p:spPr>
            <a:xfrm rot="-7552065">
              <a:off x="8436815" y="2484396"/>
              <a:ext cx="41607" cy="127088"/>
            </a:xfrm>
            <a:custGeom>
              <a:rect b="b" l="l" r="r" t="t"/>
              <a:pathLst>
                <a:path extrusionOk="0" h="617" w="202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43"/>
            <p:cNvSpPr/>
            <p:nvPr/>
          </p:nvSpPr>
          <p:spPr>
            <a:xfrm rot="-7552065">
              <a:off x="8043600" y="2725312"/>
              <a:ext cx="51494" cy="176728"/>
            </a:xfrm>
            <a:custGeom>
              <a:rect b="b" l="l" r="r" t="t"/>
              <a:pathLst>
                <a:path extrusionOk="0" h="858" w="25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43"/>
            <p:cNvSpPr/>
            <p:nvPr/>
          </p:nvSpPr>
          <p:spPr>
            <a:xfrm rot="-7552090">
              <a:off x="8609270" y="2299220"/>
              <a:ext cx="57261" cy="178789"/>
            </a:xfrm>
            <a:custGeom>
              <a:rect b="b" l="l" r="r" t="t"/>
              <a:pathLst>
                <a:path extrusionOk="0" h="868" w="278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43"/>
            <p:cNvSpPr/>
            <p:nvPr/>
          </p:nvSpPr>
          <p:spPr>
            <a:xfrm rot="-7552065">
              <a:off x="7824991" y="2860165"/>
              <a:ext cx="55820" cy="123174"/>
            </a:xfrm>
            <a:custGeom>
              <a:rect b="b" l="l" r="r" t="t"/>
              <a:pathLst>
                <a:path extrusionOk="0" h="598" w="271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43"/>
            <p:cNvSpPr/>
            <p:nvPr/>
          </p:nvSpPr>
          <p:spPr>
            <a:xfrm rot="-7552065">
              <a:off x="8758896" y="2150565"/>
              <a:ext cx="64265" cy="157572"/>
            </a:xfrm>
            <a:custGeom>
              <a:rect b="b" l="l" r="r" t="t"/>
              <a:pathLst>
                <a:path extrusionOk="0" h="765" w="312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43"/>
            <p:cNvSpPr/>
            <p:nvPr/>
          </p:nvSpPr>
          <p:spPr>
            <a:xfrm rot="-7552065">
              <a:off x="7583845" y="2933983"/>
              <a:ext cx="74358" cy="154276"/>
            </a:xfrm>
            <a:custGeom>
              <a:rect b="b" l="l" r="r" t="t"/>
              <a:pathLst>
                <a:path extrusionOk="0" h="749" w="361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43"/>
            <p:cNvSpPr/>
            <p:nvPr/>
          </p:nvSpPr>
          <p:spPr>
            <a:xfrm rot="-7552065">
              <a:off x="8915465" y="1972880"/>
              <a:ext cx="64265" cy="121320"/>
            </a:xfrm>
            <a:custGeom>
              <a:rect b="b" l="l" r="r" t="t"/>
              <a:pathLst>
                <a:path extrusionOk="0" h="589" w="312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43"/>
            <p:cNvSpPr/>
            <p:nvPr/>
          </p:nvSpPr>
          <p:spPr>
            <a:xfrm rot="-7552065">
              <a:off x="7362156" y="2989504"/>
              <a:ext cx="91454" cy="168695"/>
            </a:xfrm>
            <a:custGeom>
              <a:rect b="b" l="l" r="r" t="t"/>
              <a:pathLst>
                <a:path extrusionOk="0" h="819" w="444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43"/>
            <p:cNvSpPr/>
            <p:nvPr/>
          </p:nvSpPr>
          <p:spPr>
            <a:xfrm rot="-7552065">
              <a:off x="9035300" y="1751382"/>
              <a:ext cx="92895" cy="166223"/>
            </a:xfrm>
            <a:custGeom>
              <a:rect b="b" l="l" r="r" t="t"/>
              <a:pathLst>
                <a:path extrusionOk="0" h="807" w="451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43"/>
            <p:cNvSpPr/>
            <p:nvPr/>
          </p:nvSpPr>
          <p:spPr>
            <a:xfrm rot="-7552065">
              <a:off x="7135419" y="3070476"/>
              <a:ext cx="75593" cy="115553"/>
            </a:xfrm>
            <a:custGeom>
              <a:rect b="b" l="l" r="r" t="t"/>
              <a:pathLst>
                <a:path extrusionOk="0" h="561" w="367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43"/>
            <p:cNvSpPr/>
            <p:nvPr/>
          </p:nvSpPr>
          <p:spPr>
            <a:xfrm rot="-7552065">
              <a:off x="9142053" y="1564746"/>
              <a:ext cx="97015" cy="148303"/>
            </a:xfrm>
            <a:custGeom>
              <a:rect b="b" l="l" r="r" t="t"/>
              <a:pathLst>
                <a:path extrusionOk="0" h="720" w="471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43"/>
            <p:cNvSpPr/>
            <p:nvPr/>
          </p:nvSpPr>
          <p:spPr>
            <a:xfrm rot="-7552065">
              <a:off x="6878288" y="3093885"/>
              <a:ext cx="95573" cy="148303"/>
            </a:xfrm>
            <a:custGeom>
              <a:rect b="b" l="l" r="r" t="t"/>
              <a:pathLst>
                <a:path extrusionOk="0" h="720" w="464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43"/>
            <p:cNvSpPr/>
            <p:nvPr/>
          </p:nvSpPr>
          <p:spPr>
            <a:xfrm rot="-7552065">
              <a:off x="9247484" y="1355180"/>
              <a:ext cx="87334" cy="110609"/>
            </a:xfrm>
            <a:custGeom>
              <a:rect b="b" l="l" r="r" t="t"/>
              <a:pathLst>
                <a:path extrusionOk="0" h="537" w="424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43"/>
            <p:cNvSpPr/>
            <p:nvPr/>
          </p:nvSpPr>
          <p:spPr>
            <a:xfrm rot="-7552065">
              <a:off x="6650682" y="3115936"/>
              <a:ext cx="108550" cy="161898"/>
            </a:xfrm>
            <a:custGeom>
              <a:rect b="b" l="l" r="r" t="t"/>
              <a:pathLst>
                <a:path extrusionOk="0" h="786" w="527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43"/>
            <p:cNvSpPr/>
            <p:nvPr/>
          </p:nvSpPr>
          <p:spPr>
            <a:xfrm rot="-7552065">
              <a:off x="9304565" y="1109790"/>
              <a:ext cx="124204" cy="147273"/>
            </a:xfrm>
            <a:custGeom>
              <a:rect b="b" l="l" r="r" t="t"/>
              <a:pathLst>
                <a:path extrusionOk="0" h="715" w="603">
                  <a:moveTo>
                    <a:pt x="85" y="0"/>
                  </a:moveTo>
                  <a:cubicBezTo>
                    <a:pt x="67" y="0"/>
                    <a:pt x="49" y="6"/>
                    <a:pt x="35" y="17"/>
                  </a:cubicBezTo>
                  <a:cubicBezTo>
                    <a:pt x="7" y="31"/>
                    <a:pt x="0" y="59"/>
                    <a:pt x="0" y="86"/>
                  </a:cubicBezTo>
                  <a:cubicBezTo>
                    <a:pt x="0" y="107"/>
                    <a:pt x="0" y="128"/>
                    <a:pt x="14" y="128"/>
                  </a:cubicBezTo>
                  <a:cubicBezTo>
                    <a:pt x="146" y="301"/>
                    <a:pt x="284" y="481"/>
                    <a:pt x="436" y="682"/>
                  </a:cubicBezTo>
                  <a:cubicBezTo>
                    <a:pt x="451" y="704"/>
                    <a:pt x="477" y="715"/>
                    <a:pt x="503" y="715"/>
                  </a:cubicBezTo>
                  <a:cubicBezTo>
                    <a:pt x="524" y="715"/>
                    <a:pt x="545" y="708"/>
                    <a:pt x="561" y="695"/>
                  </a:cubicBezTo>
                  <a:cubicBezTo>
                    <a:pt x="602" y="675"/>
                    <a:pt x="602" y="612"/>
                    <a:pt x="575" y="578"/>
                  </a:cubicBezTo>
                  <a:cubicBezTo>
                    <a:pt x="422" y="377"/>
                    <a:pt x="284" y="204"/>
                    <a:pt x="152" y="31"/>
                  </a:cubicBezTo>
                  <a:cubicBezTo>
                    <a:pt x="136" y="11"/>
                    <a:pt x="111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43"/>
            <p:cNvSpPr/>
            <p:nvPr/>
          </p:nvSpPr>
          <p:spPr>
            <a:xfrm rot="-7552065">
              <a:off x="6426387" y="3169124"/>
              <a:ext cx="81567" cy="115965"/>
            </a:xfrm>
            <a:custGeom>
              <a:rect b="b" l="l" r="r" t="t"/>
              <a:pathLst>
                <a:path extrusionOk="0" h="563" w="396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43"/>
            <p:cNvSpPr/>
            <p:nvPr/>
          </p:nvSpPr>
          <p:spPr>
            <a:xfrm rot="-7552065">
              <a:off x="9368562" y="902613"/>
              <a:ext cx="116995" cy="131413"/>
            </a:xfrm>
            <a:custGeom>
              <a:rect b="b" l="l" r="r" t="t"/>
              <a:pathLst>
                <a:path extrusionOk="0" h="638" w="568">
                  <a:moveTo>
                    <a:pt x="88" y="1"/>
                  </a:moveTo>
                  <a:cubicBezTo>
                    <a:pt x="69" y="1"/>
                    <a:pt x="50" y="6"/>
                    <a:pt x="35" y="15"/>
                  </a:cubicBezTo>
                  <a:cubicBezTo>
                    <a:pt x="7" y="36"/>
                    <a:pt x="0" y="63"/>
                    <a:pt x="0" y="84"/>
                  </a:cubicBezTo>
                  <a:cubicBezTo>
                    <a:pt x="0" y="105"/>
                    <a:pt x="7" y="119"/>
                    <a:pt x="14" y="140"/>
                  </a:cubicBezTo>
                  <a:lnTo>
                    <a:pt x="402" y="603"/>
                  </a:lnTo>
                  <a:cubicBezTo>
                    <a:pt x="418" y="624"/>
                    <a:pt x="447" y="637"/>
                    <a:pt x="475" y="637"/>
                  </a:cubicBezTo>
                  <a:cubicBezTo>
                    <a:pt x="494" y="637"/>
                    <a:pt x="512" y="631"/>
                    <a:pt x="526" y="617"/>
                  </a:cubicBezTo>
                  <a:cubicBezTo>
                    <a:pt x="561" y="589"/>
                    <a:pt x="568" y="527"/>
                    <a:pt x="533" y="493"/>
                  </a:cubicBezTo>
                  <a:cubicBezTo>
                    <a:pt x="415" y="340"/>
                    <a:pt x="284" y="181"/>
                    <a:pt x="152" y="29"/>
                  </a:cubicBezTo>
                  <a:cubicBezTo>
                    <a:pt x="137" y="9"/>
                    <a:pt x="112" y="1"/>
                    <a:pt x="8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7" name="Google Shape;1257;p43"/>
          <p:cNvGrpSpPr/>
          <p:nvPr/>
        </p:nvGrpSpPr>
        <p:grpSpPr>
          <a:xfrm rot="8100000">
            <a:off x="-1087389" y="974093"/>
            <a:ext cx="5006447" cy="3043409"/>
            <a:chOff x="4797602" y="882417"/>
            <a:chExt cx="4716979" cy="2867442"/>
          </a:xfrm>
        </p:grpSpPr>
        <p:sp>
          <p:nvSpPr>
            <p:cNvPr id="1258" name="Google Shape;1258;p43"/>
            <p:cNvSpPr/>
            <p:nvPr/>
          </p:nvSpPr>
          <p:spPr>
            <a:xfrm rot="-7552056">
              <a:off x="8239225" y="2614257"/>
              <a:ext cx="39959" cy="162927"/>
            </a:xfrm>
            <a:custGeom>
              <a:rect b="b" l="l" r="r" t="t"/>
              <a:pathLst>
                <a:path extrusionOk="0" h="791" w="194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43"/>
            <p:cNvSpPr/>
            <p:nvPr/>
          </p:nvSpPr>
          <p:spPr>
            <a:xfrm rot="-7552065">
              <a:off x="8436815" y="2484396"/>
              <a:ext cx="41607" cy="127088"/>
            </a:xfrm>
            <a:custGeom>
              <a:rect b="b" l="l" r="r" t="t"/>
              <a:pathLst>
                <a:path extrusionOk="0" h="617" w="202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43"/>
            <p:cNvSpPr/>
            <p:nvPr/>
          </p:nvSpPr>
          <p:spPr>
            <a:xfrm rot="-7552065">
              <a:off x="8043600" y="2725312"/>
              <a:ext cx="51494" cy="176728"/>
            </a:xfrm>
            <a:custGeom>
              <a:rect b="b" l="l" r="r" t="t"/>
              <a:pathLst>
                <a:path extrusionOk="0" h="858" w="25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43"/>
            <p:cNvSpPr/>
            <p:nvPr/>
          </p:nvSpPr>
          <p:spPr>
            <a:xfrm rot="-7552090">
              <a:off x="8609270" y="2299220"/>
              <a:ext cx="57261" cy="178789"/>
            </a:xfrm>
            <a:custGeom>
              <a:rect b="b" l="l" r="r" t="t"/>
              <a:pathLst>
                <a:path extrusionOk="0" h="868" w="278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43"/>
            <p:cNvSpPr/>
            <p:nvPr/>
          </p:nvSpPr>
          <p:spPr>
            <a:xfrm rot="-7552065">
              <a:off x="7824991" y="2860165"/>
              <a:ext cx="55820" cy="123174"/>
            </a:xfrm>
            <a:custGeom>
              <a:rect b="b" l="l" r="r" t="t"/>
              <a:pathLst>
                <a:path extrusionOk="0" h="598" w="271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43"/>
            <p:cNvSpPr/>
            <p:nvPr/>
          </p:nvSpPr>
          <p:spPr>
            <a:xfrm rot="-7552065">
              <a:off x="8758896" y="2150565"/>
              <a:ext cx="64265" cy="157572"/>
            </a:xfrm>
            <a:custGeom>
              <a:rect b="b" l="l" r="r" t="t"/>
              <a:pathLst>
                <a:path extrusionOk="0" h="765" w="312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43"/>
            <p:cNvSpPr/>
            <p:nvPr/>
          </p:nvSpPr>
          <p:spPr>
            <a:xfrm rot="-7552065">
              <a:off x="7583845" y="2933983"/>
              <a:ext cx="74358" cy="154276"/>
            </a:xfrm>
            <a:custGeom>
              <a:rect b="b" l="l" r="r" t="t"/>
              <a:pathLst>
                <a:path extrusionOk="0" h="749" w="361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43"/>
            <p:cNvSpPr/>
            <p:nvPr/>
          </p:nvSpPr>
          <p:spPr>
            <a:xfrm rot="-7552065">
              <a:off x="8915465" y="1972880"/>
              <a:ext cx="64265" cy="121320"/>
            </a:xfrm>
            <a:custGeom>
              <a:rect b="b" l="l" r="r" t="t"/>
              <a:pathLst>
                <a:path extrusionOk="0" h="589" w="312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43"/>
            <p:cNvSpPr/>
            <p:nvPr/>
          </p:nvSpPr>
          <p:spPr>
            <a:xfrm rot="-7552065">
              <a:off x="7362156" y="2989504"/>
              <a:ext cx="91454" cy="168695"/>
            </a:xfrm>
            <a:custGeom>
              <a:rect b="b" l="l" r="r" t="t"/>
              <a:pathLst>
                <a:path extrusionOk="0" h="819" w="444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43"/>
            <p:cNvSpPr/>
            <p:nvPr/>
          </p:nvSpPr>
          <p:spPr>
            <a:xfrm rot="-7552065">
              <a:off x="9035300" y="1751382"/>
              <a:ext cx="92895" cy="166223"/>
            </a:xfrm>
            <a:custGeom>
              <a:rect b="b" l="l" r="r" t="t"/>
              <a:pathLst>
                <a:path extrusionOk="0" h="807" w="451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43"/>
            <p:cNvSpPr/>
            <p:nvPr/>
          </p:nvSpPr>
          <p:spPr>
            <a:xfrm rot="-7552065">
              <a:off x="7135419" y="3070476"/>
              <a:ext cx="75593" cy="115553"/>
            </a:xfrm>
            <a:custGeom>
              <a:rect b="b" l="l" r="r" t="t"/>
              <a:pathLst>
                <a:path extrusionOk="0" h="561" w="367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43"/>
            <p:cNvSpPr/>
            <p:nvPr/>
          </p:nvSpPr>
          <p:spPr>
            <a:xfrm rot="-7552065">
              <a:off x="9142053" y="1564746"/>
              <a:ext cx="97015" cy="148303"/>
            </a:xfrm>
            <a:custGeom>
              <a:rect b="b" l="l" r="r" t="t"/>
              <a:pathLst>
                <a:path extrusionOk="0" h="720" w="471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43"/>
            <p:cNvSpPr/>
            <p:nvPr/>
          </p:nvSpPr>
          <p:spPr>
            <a:xfrm rot="-7552065">
              <a:off x="6878288" y="3093885"/>
              <a:ext cx="95573" cy="148303"/>
            </a:xfrm>
            <a:custGeom>
              <a:rect b="b" l="l" r="r" t="t"/>
              <a:pathLst>
                <a:path extrusionOk="0" h="720" w="464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43"/>
            <p:cNvSpPr/>
            <p:nvPr/>
          </p:nvSpPr>
          <p:spPr>
            <a:xfrm rot="-7552065">
              <a:off x="9247484" y="1355180"/>
              <a:ext cx="87334" cy="110609"/>
            </a:xfrm>
            <a:custGeom>
              <a:rect b="b" l="l" r="r" t="t"/>
              <a:pathLst>
                <a:path extrusionOk="0" h="537" w="424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43"/>
            <p:cNvSpPr/>
            <p:nvPr/>
          </p:nvSpPr>
          <p:spPr>
            <a:xfrm rot="-7552065">
              <a:off x="6650682" y="3115936"/>
              <a:ext cx="108550" cy="161898"/>
            </a:xfrm>
            <a:custGeom>
              <a:rect b="b" l="l" r="r" t="t"/>
              <a:pathLst>
                <a:path extrusionOk="0" h="786" w="527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43"/>
            <p:cNvSpPr/>
            <p:nvPr/>
          </p:nvSpPr>
          <p:spPr>
            <a:xfrm rot="-7552065">
              <a:off x="9304565" y="1109790"/>
              <a:ext cx="124204" cy="147273"/>
            </a:xfrm>
            <a:custGeom>
              <a:rect b="b" l="l" r="r" t="t"/>
              <a:pathLst>
                <a:path extrusionOk="0" h="715" w="603">
                  <a:moveTo>
                    <a:pt x="85" y="0"/>
                  </a:moveTo>
                  <a:cubicBezTo>
                    <a:pt x="67" y="0"/>
                    <a:pt x="49" y="6"/>
                    <a:pt x="35" y="17"/>
                  </a:cubicBezTo>
                  <a:cubicBezTo>
                    <a:pt x="7" y="31"/>
                    <a:pt x="0" y="59"/>
                    <a:pt x="0" y="86"/>
                  </a:cubicBezTo>
                  <a:cubicBezTo>
                    <a:pt x="0" y="107"/>
                    <a:pt x="0" y="128"/>
                    <a:pt x="14" y="128"/>
                  </a:cubicBezTo>
                  <a:cubicBezTo>
                    <a:pt x="146" y="301"/>
                    <a:pt x="284" y="481"/>
                    <a:pt x="436" y="682"/>
                  </a:cubicBezTo>
                  <a:cubicBezTo>
                    <a:pt x="451" y="704"/>
                    <a:pt x="477" y="715"/>
                    <a:pt x="503" y="715"/>
                  </a:cubicBezTo>
                  <a:cubicBezTo>
                    <a:pt x="524" y="715"/>
                    <a:pt x="545" y="708"/>
                    <a:pt x="561" y="695"/>
                  </a:cubicBezTo>
                  <a:cubicBezTo>
                    <a:pt x="602" y="675"/>
                    <a:pt x="602" y="612"/>
                    <a:pt x="575" y="578"/>
                  </a:cubicBezTo>
                  <a:cubicBezTo>
                    <a:pt x="422" y="377"/>
                    <a:pt x="284" y="204"/>
                    <a:pt x="152" y="31"/>
                  </a:cubicBezTo>
                  <a:cubicBezTo>
                    <a:pt x="136" y="11"/>
                    <a:pt x="111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43"/>
            <p:cNvSpPr/>
            <p:nvPr/>
          </p:nvSpPr>
          <p:spPr>
            <a:xfrm rot="-7552065">
              <a:off x="6426387" y="3169124"/>
              <a:ext cx="81567" cy="115965"/>
            </a:xfrm>
            <a:custGeom>
              <a:rect b="b" l="l" r="r" t="t"/>
              <a:pathLst>
                <a:path extrusionOk="0" h="563" w="396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43"/>
            <p:cNvSpPr/>
            <p:nvPr/>
          </p:nvSpPr>
          <p:spPr>
            <a:xfrm rot="-7552065">
              <a:off x="9368562" y="902613"/>
              <a:ext cx="116995" cy="131413"/>
            </a:xfrm>
            <a:custGeom>
              <a:rect b="b" l="l" r="r" t="t"/>
              <a:pathLst>
                <a:path extrusionOk="0" h="638" w="568">
                  <a:moveTo>
                    <a:pt x="88" y="1"/>
                  </a:moveTo>
                  <a:cubicBezTo>
                    <a:pt x="69" y="1"/>
                    <a:pt x="50" y="6"/>
                    <a:pt x="35" y="15"/>
                  </a:cubicBezTo>
                  <a:cubicBezTo>
                    <a:pt x="7" y="36"/>
                    <a:pt x="0" y="63"/>
                    <a:pt x="0" y="84"/>
                  </a:cubicBezTo>
                  <a:cubicBezTo>
                    <a:pt x="0" y="105"/>
                    <a:pt x="7" y="119"/>
                    <a:pt x="14" y="140"/>
                  </a:cubicBezTo>
                  <a:lnTo>
                    <a:pt x="402" y="603"/>
                  </a:lnTo>
                  <a:cubicBezTo>
                    <a:pt x="418" y="624"/>
                    <a:pt x="447" y="637"/>
                    <a:pt x="475" y="637"/>
                  </a:cubicBezTo>
                  <a:cubicBezTo>
                    <a:pt x="494" y="637"/>
                    <a:pt x="512" y="631"/>
                    <a:pt x="526" y="617"/>
                  </a:cubicBezTo>
                  <a:cubicBezTo>
                    <a:pt x="561" y="589"/>
                    <a:pt x="568" y="527"/>
                    <a:pt x="533" y="493"/>
                  </a:cubicBezTo>
                  <a:cubicBezTo>
                    <a:pt x="415" y="340"/>
                    <a:pt x="284" y="181"/>
                    <a:pt x="152" y="29"/>
                  </a:cubicBezTo>
                  <a:cubicBezTo>
                    <a:pt x="137" y="9"/>
                    <a:pt x="112" y="1"/>
                    <a:pt x="8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43"/>
            <p:cNvSpPr/>
            <p:nvPr/>
          </p:nvSpPr>
          <p:spPr>
            <a:xfrm rot="-7552065">
              <a:off x="6171727" y="3183814"/>
              <a:ext cx="98457" cy="147273"/>
            </a:xfrm>
            <a:custGeom>
              <a:rect b="b" l="l" r="r" t="t"/>
              <a:pathLst>
                <a:path extrusionOk="0" h="715" w="478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43"/>
            <p:cNvSpPr/>
            <p:nvPr/>
          </p:nvSpPr>
          <p:spPr>
            <a:xfrm rot="-7552065">
              <a:off x="5947514" y="3209005"/>
              <a:ext cx="101340" cy="162309"/>
            </a:xfrm>
            <a:custGeom>
              <a:rect b="b" l="l" r="r" t="t"/>
              <a:pathLst>
                <a:path extrusionOk="0" h="788" w="492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43"/>
            <p:cNvSpPr/>
            <p:nvPr/>
          </p:nvSpPr>
          <p:spPr>
            <a:xfrm rot="-7552065">
              <a:off x="5726253" y="3276864"/>
              <a:ext cx="72916" cy="116995"/>
            </a:xfrm>
            <a:custGeom>
              <a:rect b="b" l="l" r="r" t="t"/>
              <a:pathLst>
                <a:path extrusionOk="0" h="568" w="354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43"/>
            <p:cNvSpPr/>
            <p:nvPr/>
          </p:nvSpPr>
          <p:spPr>
            <a:xfrm rot="-7552065">
              <a:off x="5479230" y="3315964"/>
              <a:ext cx="81361" cy="154276"/>
            </a:xfrm>
            <a:custGeom>
              <a:rect b="b" l="l" r="r" t="t"/>
              <a:pathLst>
                <a:path extrusionOk="0" h="749" w="395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43"/>
            <p:cNvSpPr/>
            <p:nvPr/>
          </p:nvSpPr>
          <p:spPr>
            <a:xfrm rot="-7552065">
              <a:off x="5271649" y="3377220"/>
              <a:ext cx="75799" cy="174050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43"/>
            <p:cNvSpPr/>
            <p:nvPr/>
          </p:nvSpPr>
          <p:spPr>
            <a:xfrm rot="-7552065">
              <a:off x="5063998" y="3498735"/>
              <a:ext cx="50052" cy="123586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43"/>
            <p:cNvSpPr/>
            <p:nvPr/>
          </p:nvSpPr>
          <p:spPr>
            <a:xfrm rot="-7552056">
              <a:off x="4853592" y="3607903"/>
              <a:ext cx="39959" cy="158602"/>
            </a:xfrm>
            <a:custGeom>
              <a:rect b="b" l="l" r="r" t="t"/>
              <a:pathLst>
                <a:path extrusionOk="0" h="770" w="194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3" name="Google Shape;1283;p43"/>
          <p:cNvSpPr/>
          <p:nvPr/>
        </p:nvSpPr>
        <p:spPr>
          <a:xfrm>
            <a:off x="1998075" y="2654250"/>
            <a:ext cx="5148000" cy="1449300"/>
          </a:xfrm>
          <a:prstGeom prst="roundRect">
            <a:avLst>
              <a:gd fmla="val 5566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43"/>
          <p:cNvSpPr/>
          <p:nvPr/>
        </p:nvSpPr>
        <p:spPr>
          <a:xfrm>
            <a:off x="1998075" y="830950"/>
            <a:ext cx="5148000" cy="1449300"/>
          </a:xfrm>
          <a:prstGeom prst="roundRect">
            <a:avLst>
              <a:gd fmla="val 5566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43"/>
          <p:cNvSpPr txBox="1"/>
          <p:nvPr>
            <p:ph type="title"/>
          </p:nvPr>
        </p:nvSpPr>
        <p:spPr>
          <a:xfrm>
            <a:off x="2453125" y="975193"/>
            <a:ext cx="42378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1286" name="Google Shape;1286;p43"/>
          <p:cNvSpPr txBox="1"/>
          <p:nvPr>
            <p:ph idx="1" type="subTitle"/>
          </p:nvPr>
        </p:nvSpPr>
        <p:spPr>
          <a:xfrm>
            <a:off x="2453071" y="1618499"/>
            <a:ext cx="42378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7" name="Google Shape;1287;p43"/>
          <p:cNvSpPr txBox="1"/>
          <p:nvPr>
            <p:ph idx="2" type="title"/>
          </p:nvPr>
        </p:nvSpPr>
        <p:spPr>
          <a:xfrm>
            <a:off x="2453125" y="2749371"/>
            <a:ext cx="42378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1288" name="Google Shape;1288;p43"/>
          <p:cNvSpPr txBox="1"/>
          <p:nvPr>
            <p:ph idx="3" type="subTitle"/>
          </p:nvPr>
        </p:nvSpPr>
        <p:spPr>
          <a:xfrm>
            <a:off x="2453071" y="3392668"/>
            <a:ext cx="42378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289" name="Google Shape;1289;p43"/>
          <p:cNvGrpSpPr/>
          <p:nvPr/>
        </p:nvGrpSpPr>
        <p:grpSpPr>
          <a:xfrm flipH="1">
            <a:off x="7474034" y="3974036"/>
            <a:ext cx="1913478" cy="662155"/>
            <a:chOff x="6438300" y="4207200"/>
            <a:chExt cx="2705710" cy="936305"/>
          </a:xfrm>
        </p:grpSpPr>
        <p:sp>
          <p:nvSpPr>
            <p:cNvPr id="1290" name="Google Shape;1290;p43"/>
            <p:cNvSpPr/>
            <p:nvPr/>
          </p:nvSpPr>
          <p:spPr>
            <a:xfrm>
              <a:off x="6438300" y="4207200"/>
              <a:ext cx="2705710" cy="935536"/>
            </a:xfrm>
            <a:custGeom>
              <a:rect b="b" l="l" r="r" t="t"/>
              <a:pathLst>
                <a:path extrusionOk="0" h="9708" w="28077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43"/>
            <p:cNvSpPr/>
            <p:nvPr/>
          </p:nvSpPr>
          <p:spPr>
            <a:xfrm>
              <a:off x="6719114" y="4429904"/>
              <a:ext cx="2397623" cy="713601"/>
            </a:xfrm>
            <a:custGeom>
              <a:rect b="b" l="l" r="r" t="t"/>
              <a:pathLst>
                <a:path extrusionOk="0" h="7405" w="2488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2" name="Google Shape;1292;p43"/>
          <p:cNvGrpSpPr/>
          <p:nvPr/>
        </p:nvGrpSpPr>
        <p:grpSpPr>
          <a:xfrm>
            <a:off x="-240888" y="214780"/>
            <a:ext cx="1976396" cy="901582"/>
            <a:chOff x="3967525" y="3427700"/>
            <a:chExt cx="529950" cy="241750"/>
          </a:xfrm>
        </p:grpSpPr>
        <p:sp>
          <p:nvSpPr>
            <p:cNvPr id="1293" name="Google Shape;1293;p43"/>
            <p:cNvSpPr/>
            <p:nvPr/>
          </p:nvSpPr>
          <p:spPr>
            <a:xfrm>
              <a:off x="3967525" y="3427700"/>
              <a:ext cx="529950" cy="240000"/>
            </a:xfrm>
            <a:custGeom>
              <a:rect b="b" l="l" r="r" t="t"/>
              <a:pathLst>
                <a:path extrusionOk="0" h="9600" w="21198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43"/>
            <p:cNvSpPr/>
            <p:nvPr/>
          </p:nvSpPr>
          <p:spPr>
            <a:xfrm>
              <a:off x="3967850" y="3452100"/>
              <a:ext cx="509025" cy="217350"/>
            </a:xfrm>
            <a:custGeom>
              <a:rect b="b" l="l" r="r" t="t"/>
              <a:pathLst>
                <a:path extrusionOk="0" h="8694" w="20361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BLANK_1_1_1_1_1_1_3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44"/>
          <p:cNvSpPr/>
          <p:nvPr/>
        </p:nvSpPr>
        <p:spPr>
          <a:xfrm rot="650263">
            <a:off x="8293258" y="5687094"/>
            <a:ext cx="101235" cy="113712"/>
          </a:xfrm>
          <a:custGeom>
            <a:rect b="b" l="l" r="r" t="t"/>
            <a:pathLst>
              <a:path extrusionOk="0" h="638" w="568">
                <a:moveTo>
                  <a:pt x="88" y="1"/>
                </a:moveTo>
                <a:cubicBezTo>
                  <a:pt x="69" y="1"/>
                  <a:pt x="50" y="6"/>
                  <a:pt x="35" y="15"/>
                </a:cubicBezTo>
                <a:cubicBezTo>
                  <a:pt x="7" y="36"/>
                  <a:pt x="0" y="63"/>
                  <a:pt x="0" y="84"/>
                </a:cubicBezTo>
                <a:cubicBezTo>
                  <a:pt x="0" y="105"/>
                  <a:pt x="7" y="119"/>
                  <a:pt x="14" y="140"/>
                </a:cubicBezTo>
                <a:lnTo>
                  <a:pt x="402" y="603"/>
                </a:lnTo>
                <a:cubicBezTo>
                  <a:pt x="418" y="624"/>
                  <a:pt x="447" y="637"/>
                  <a:pt x="475" y="637"/>
                </a:cubicBezTo>
                <a:cubicBezTo>
                  <a:pt x="494" y="637"/>
                  <a:pt x="512" y="631"/>
                  <a:pt x="526" y="617"/>
                </a:cubicBezTo>
                <a:cubicBezTo>
                  <a:pt x="561" y="589"/>
                  <a:pt x="568" y="527"/>
                  <a:pt x="533" y="493"/>
                </a:cubicBezTo>
                <a:cubicBezTo>
                  <a:pt x="415" y="340"/>
                  <a:pt x="284" y="181"/>
                  <a:pt x="152" y="29"/>
                </a:cubicBezTo>
                <a:cubicBezTo>
                  <a:pt x="137" y="9"/>
                  <a:pt x="112" y="1"/>
                  <a:pt x="8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7" name="Google Shape;1297;p44"/>
          <p:cNvGrpSpPr/>
          <p:nvPr/>
        </p:nvGrpSpPr>
        <p:grpSpPr>
          <a:xfrm>
            <a:off x="7956050" y="1652802"/>
            <a:ext cx="1431475" cy="3599399"/>
            <a:chOff x="7956050" y="1652802"/>
            <a:chExt cx="1431475" cy="3599399"/>
          </a:xfrm>
        </p:grpSpPr>
        <p:sp>
          <p:nvSpPr>
            <p:cNvPr id="1298" name="Google Shape;1298;p44"/>
            <p:cNvSpPr/>
            <p:nvPr/>
          </p:nvSpPr>
          <p:spPr>
            <a:xfrm rot="650251">
              <a:off x="8050692" y="3664509"/>
              <a:ext cx="40376" cy="164627"/>
            </a:xfrm>
            <a:custGeom>
              <a:rect b="b" l="l" r="r" t="t"/>
              <a:pathLst>
                <a:path extrusionOk="0" h="791" w="194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44"/>
            <p:cNvSpPr/>
            <p:nvPr/>
          </p:nvSpPr>
          <p:spPr>
            <a:xfrm rot="650251">
              <a:off x="8006336" y="3928783"/>
              <a:ext cx="42041" cy="128413"/>
            </a:xfrm>
            <a:custGeom>
              <a:rect b="b" l="l" r="r" t="t"/>
              <a:pathLst>
                <a:path extrusionOk="0" h="617" w="202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44"/>
            <p:cNvSpPr/>
            <p:nvPr/>
          </p:nvSpPr>
          <p:spPr>
            <a:xfrm rot="650251">
              <a:off x="8102762" y="3439233"/>
              <a:ext cx="52031" cy="178571"/>
            </a:xfrm>
            <a:custGeom>
              <a:rect b="b" l="l" r="r" t="t"/>
              <a:pathLst>
                <a:path extrusionOk="0" h="858" w="25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44"/>
            <p:cNvSpPr/>
            <p:nvPr/>
          </p:nvSpPr>
          <p:spPr>
            <a:xfrm rot="650243">
              <a:off x="7976239" y="4144755"/>
              <a:ext cx="57859" cy="180652"/>
            </a:xfrm>
            <a:custGeom>
              <a:rect b="b" l="l" r="r" t="t"/>
              <a:pathLst>
                <a:path extrusionOk="0" h="868" w="278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4"/>
            <p:cNvSpPr/>
            <p:nvPr/>
          </p:nvSpPr>
          <p:spPr>
            <a:xfrm rot="650251">
              <a:off x="8184872" y="3236829"/>
              <a:ext cx="56402" cy="124458"/>
            </a:xfrm>
            <a:custGeom>
              <a:rect b="b" l="l" r="r" t="t"/>
              <a:pathLst>
                <a:path extrusionOk="0" h="598" w="271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4"/>
            <p:cNvSpPr/>
            <p:nvPr/>
          </p:nvSpPr>
          <p:spPr>
            <a:xfrm rot="650251">
              <a:off x="7970439" y="4378707"/>
              <a:ext cx="64935" cy="159215"/>
            </a:xfrm>
            <a:custGeom>
              <a:rect b="b" l="l" r="r" t="t"/>
              <a:pathLst>
                <a:path extrusionOk="0" h="765" w="312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4"/>
            <p:cNvSpPr/>
            <p:nvPr/>
          </p:nvSpPr>
          <p:spPr>
            <a:xfrm rot="650251">
              <a:off x="8284114" y="2994720"/>
              <a:ext cx="75133" cy="155885"/>
            </a:xfrm>
            <a:custGeom>
              <a:rect b="b" l="l" r="r" t="t"/>
              <a:pathLst>
                <a:path extrusionOk="0" h="749" w="361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4"/>
            <p:cNvSpPr/>
            <p:nvPr/>
          </p:nvSpPr>
          <p:spPr>
            <a:xfrm rot="650251">
              <a:off x="7990970" y="4649517"/>
              <a:ext cx="64935" cy="122585"/>
            </a:xfrm>
            <a:custGeom>
              <a:rect b="b" l="l" r="r" t="t"/>
              <a:pathLst>
                <a:path extrusionOk="0" h="589" w="312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4"/>
            <p:cNvSpPr/>
            <p:nvPr/>
          </p:nvSpPr>
          <p:spPr>
            <a:xfrm rot="650251">
              <a:off x="8388761" y="2793615"/>
              <a:ext cx="92407" cy="170454"/>
            </a:xfrm>
            <a:custGeom>
              <a:rect b="b" l="l" r="r" t="t"/>
              <a:pathLst>
                <a:path extrusionOk="0" h="819" w="444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4"/>
            <p:cNvSpPr/>
            <p:nvPr/>
          </p:nvSpPr>
          <p:spPr>
            <a:xfrm rot="650251">
              <a:off x="8015766" y="4866172"/>
              <a:ext cx="93864" cy="167957"/>
            </a:xfrm>
            <a:custGeom>
              <a:rect b="b" l="l" r="r" t="t"/>
              <a:pathLst>
                <a:path extrusionOk="0" h="807" w="451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44"/>
            <p:cNvSpPr/>
            <p:nvPr/>
          </p:nvSpPr>
          <p:spPr>
            <a:xfrm rot="650251">
              <a:off x="8531660" y="2617852"/>
              <a:ext cx="76382" cy="116758"/>
            </a:xfrm>
            <a:custGeom>
              <a:rect b="b" l="l" r="r" t="t"/>
              <a:pathLst>
                <a:path extrusionOk="0" h="561" w="367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44"/>
            <p:cNvSpPr/>
            <p:nvPr/>
          </p:nvSpPr>
          <p:spPr>
            <a:xfrm rot="650251">
              <a:off x="8069189" y="5094472"/>
              <a:ext cx="98027" cy="149850"/>
            </a:xfrm>
            <a:custGeom>
              <a:rect b="b" l="l" r="r" t="t"/>
              <a:pathLst>
                <a:path extrusionOk="0" h="720" w="471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4"/>
            <p:cNvSpPr/>
            <p:nvPr/>
          </p:nvSpPr>
          <p:spPr>
            <a:xfrm rot="650251">
              <a:off x="8675756" y="2400801"/>
              <a:ext cx="96570" cy="149850"/>
            </a:xfrm>
            <a:custGeom>
              <a:rect b="b" l="l" r="r" t="t"/>
              <a:pathLst>
                <a:path extrusionOk="0" h="720" w="464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4"/>
            <p:cNvSpPr/>
            <p:nvPr/>
          </p:nvSpPr>
          <p:spPr>
            <a:xfrm rot="650251">
              <a:off x="8811830" y="2219504"/>
              <a:ext cx="109682" cy="163586"/>
            </a:xfrm>
            <a:custGeom>
              <a:rect b="b" l="l" r="r" t="t"/>
              <a:pathLst>
                <a:path extrusionOk="0" h="786" w="527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4"/>
            <p:cNvSpPr/>
            <p:nvPr/>
          </p:nvSpPr>
          <p:spPr>
            <a:xfrm rot="650251">
              <a:off x="8979396" y="2055717"/>
              <a:ext cx="82417" cy="117174"/>
            </a:xfrm>
            <a:custGeom>
              <a:rect b="b" l="l" r="r" t="t"/>
              <a:pathLst>
                <a:path extrusionOk="0" h="563" w="396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4"/>
            <p:cNvSpPr/>
            <p:nvPr/>
          </p:nvSpPr>
          <p:spPr>
            <a:xfrm rot="650251">
              <a:off x="9130912" y="1846980"/>
              <a:ext cx="99484" cy="148809"/>
            </a:xfrm>
            <a:custGeom>
              <a:rect b="b" l="l" r="r" t="t"/>
              <a:pathLst>
                <a:path extrusionOk="0" h="715" w="478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4"/>
            <p:cNvSpPr/>
            <p:nvPr/>
          </p:nvSpPr>
          <p:spPr>
            <a:xfrm rot="650251">
              <a:off x="9270623" y="1660966"/>
              <a:ext cx="102397" cy="164002"/>
            </a:xfrm>
            <a:custGeom>
              <a:rect b="b" l="l" r="r" t="t"/>
              <a:pathLst>
                <a:path extrusionOk="0" h="788" w="492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5" name="Google Shape;1315;p44"/>
          <p:cNvSpPr/>
          <p:nvPr/>
        </p:nvSpPr>
        <p:spPr>
          <a:xfrm rot="650263">
            <a:off x="8404865" y="5888681"/>
            <a:ext cx="82878" cy="89829"/>
          </a:xfrm>
          <a:custGeom>
            <a:rect b="b" l="l" r="r" t="t"/>
            <a:pathLst>
              <a:path extrusionOk="0" h="504" w="465">
                <a:moveTo>
                  <a:pt x="91" y="0"/>
                </a:moveTo>
                <a:cubicBezTo>
                  <a:pt x="71" y="0"/>
                  <a:pt x="51" y="5"/>
                  <a:pt x="35" y="14"/>
                </a:cubicBezTo>
                <a:cubicBezTo>
                  <a:pt x="8" y="35"/>
                  <a:pt x="1" y="63"/>
                  <a:pt x="1" y="84"/>
                </a:cubicBezTo>
                <a:cubicBezTo>
                  <a:pt x="1" y="104"/>
                  <a:pt x="15" y="118"/>
                  <a:pt x="29" y="132"/>
                </a:cubicBezTo>
                <a:cubicBezTo>
                  <a:pt x="118" y="243"/>
                  <a:pt x="208" y="354"/>
                  <a:pt x="298" y="464"/>
                </a:cubicBezTo>
                <a:cubicBezTo>
                  <a:pt x="314" y="492"/>
                  <a:pt x="339" y="504"/>
                  <a:pt x="364" y="504"/>
                </a:cubicBezTo>
                <a:cubicBezTo>
                  <a:pt x="382" y="504"/>
                  <a:pt x="401" y="497"/>
                  <a:pt x="416" y="485"/>
                </a:cubicBezTo>
                <a:cubicBezTo>
                  <a:pt x="464" y="457"/>
                  <a:pt x="464" y="395"/>
                  <a:pt x="437" y="361"/>
                </a:cubicBezTo>
                <a:cubicBezTo>
                  <a:pt x="340" y="250"/>
                  <a:pt x="257" y="139"/>
                  <a:pt x="160" y="28"/>
                </a:cubicBezTo>
                <a:cubicBezTo>
                  <a:pt x="144" y="9"/>
                  <a:pt x="118" y="0"/>
                  <a:pt x="9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6" name="Google Shape;1316;p44"/>
          <p:cNvGrpSpPr/>
          <p:nvPr/>
        </p:nvGrpSpPr>
        <p:grpSpPr>
          <a:xfrm rot="10394515">
            <a:off x="-239899" y="-2995"/>
            <a:ext cx="2555815" cy="1397127"/>
            <a:chOff x="6607558" y="1971959"/>
            <a:chExt cx="2408024" cy="1316337"/>
          </a:xfrm>
        </p:grpSpPr>
        <p:sp>
          <p:nvSpPr>
            <p:cNvPr id="1317" name="Google Shape;1317;p44"/>
            <p:cNvSpPr/>
            <p:nvPr/>
          </p:nvSpPr>
          <p:spPr>
            <a:xfrm rot="-7552056">
              <a:off x="8239225" y="2614257"/>
              <a:ext cx="39959" cy="162927"/>
            </a:xfrm>
            <a:custGeom>
              <a:rect b="b" l="l" r="r" t="t"/>
              <a:pathLst>
                <a:path extrusionOk="0" h="791" w="194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44"/>
            <p:cNvSpPr/>
            <p:nvPr/>
          </p:nvSpPr>
          <p:spPr>
            <a:xfrm rot="-7552065">
              <a:off x="8436815" y="2484396"/>
              <a:ext cx="41607" cy="127088"/>
            </a:xfrm>
            <a:custGeom>
              <a:rect b="b" l="l" r="r" t="t"/>
              <a:pathLst>
                <a:path extrusionOk="0" h="617" w="202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4"/>
            <p:cNvSpPr/>
            <p:nvPr/>
          </p:nvSpPr>
          <p:spPr>
            <a:xfrm rot="-7552065">
              <a:off x="8043600" y="2725312"/>
              <a:ext cx="51494" cy="176728"/>
            </a:xfrm>
            <a:custGeom>
              <a:rect b="b" l="l" r="r" t="t"/>
              <a:pathLst>
                <a:path extrusionOk="0" h="858" w="25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4"/>
            <p:cNvSpPr/>
            <p:nvPr/>
          </p:nvSpPr>
          <p:spPr>
            <a:xfrm rot="-7552090">
              <a:off x="8609270" y="2299220"/>
              <a:ext cx="57261" cy="178789"/>
            </a:xfrm>
            <a:custGeom>
              <a:rect b="b" l="l" r="r" t="t"/>
              <a:pathLst>
                <a:path extrusionOk="0" h="868" w="278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4"/>
            <p:cNvSpPr/>
            <p:nvPr/>
          </p:nvSpPr>
          <p:spPr>
            <a:xfrm rot="-7552065">
              <a:off x="7824991" y="2860165"/>
              <a:ext cx="55820" cy="123174"/>
            </a:xfrm>
            <a:custGeom>
              <a:rect b="b" l="l" r="r" t="t"/>
              <a:pathLst>
                <a:path extrusionOk="0" h="598" w="271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4"/>
            <p:cNvSpPr/>
            <p:nvPr/>
          </p:nvSpPr>
          <p:spPr>
            <a:xfrm rot="-7552065">
              <a:off x="8758896" y="2150565"/>
              <a:ext cx="64265" cy="157572"/>
            </a:xfrm>
            <a:custGeom>
              <a:rect b="b" l="l" r="r" t="t"/>
              <a:pathLst>
                <a:path extrusionOk="0" h="765" w="312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4"/>
            <p:cNvSpPr/>
            <p:nvPr/>
          </p:nvSpPr>
          <p:spPr>
            <a:xfrm rot="-7552065">
              <a:off x="7583845" y="2933983"/>
              <a:ext cx="74358" cy="154276"/>
            </a:xfrm>
            <a:custGeom>
              <a:rect b="b" l="l" r="r" t="t"/>
              <a:pathLst>
                <a:path extrusionOk="0" h="749" w="361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44"/>
            <p:cNvSpPr/>
            <p:nvPr/>
          </p:nvSpPr>
          <p:spPr>
            <a:xfrm rot="-7552065">
              <a:off x="8915465" y="1972880"/>
              <a:ext cx="64265" cy="121320"/>
            </a:xfrm>
            <a:custGeom>
              <a:rect b="b" l="l" r="r" t="t"/>
              <a:pathLst>
                <a:path extrusionOk="0" h="589" w="312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44"/>
            <p:cNvSpPr/>
            <p:nvPr/>
          </p:nvSpPr>
          <p:spPr>
            <a:xfrm rot="-7552065">
              <a:off x="7362156" y="2989504"/>
              <a:ext cx="91454" cy="168695"/>
            </a:xfrm>
            <a:custGeom>
              <a:rect b="b" l="l" r="r" t="t"/>
              <a:pathLst>
                <a:path extrusionOk="0" h="819" w="444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44"/>
            <p:cNvSpPr/>
            <p:nvPr/>
          </p:nvSpPr>
          <p:spPr>
            <a:xfrm rot="-7552065">
              <a:off x="7135419" y="3070476"/>
              <a:ext cx="75593" cy="115553"/>
            </a:xfrm>
            <a:custGeom>
              <a:rect b="b" l="l" r="r" t="t"/>
              <a:pathLst>
                <a:path extrusionOk="0" h="561" w="367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44"/>
            <p:cNvSpPr/>
            <p:nvPr/>
          </p:nvSpPr>
          <p:spPr>
            <a:xfrm rot="-7552065">
              <a:off x="6878288" y="3093885"/>
              <a:ext cx="95573" cy="148303"/>
            </a:xfrm>
            <a:custGeom>
              <a:rect b="b" l="l" r="r" t="t"/>
              <a:pathLst>
                <a:path extrusionOk="0" h="720" w="464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44"/>
            <p:cNvSpPr/>
            <p:nvPr/>
          </p:nvSpPr>
          <p:spPr>
            <a:xfrm rot="-7552065">
              <a:off x="6650682" y="3115936"/>
              <a:ext cx="108550" cy="161898"/>
            </a:xfrm>
            <a:custGeom>
              <a:rect b="b" l="l" r="r" t="t"/>
              <a:pathLst>
                <a:path extrusionOk="0" h="786" w="527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9" name="Google Shape;1329;p44"/>
          <p:cNvSpPr/>
          <p:nvPr/>
        </p:nvSpPr>
        <p:spPr>
          <a:xfrm>
            <a:off x="1626484" y="2654251"/>
            <a:ext cx="2424600" cy="1449300"/>
          </a:xfrm>
          <a:prstGeom prst="roundRect">
            <a:avLst>
              <a:gd fmla="val 5566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44"/>
          <p:cNvSpPr/>
          <p:nvPr/>
        </p:nvSpPr>
        <p:spPr>
          <a:xfrm>
            <a:off x="1626484" y="830963"/>
            <a:ext cx="2424600" cy="1449300"/>
          </a:xfrm>
          <a:prstGeom prst="roundRect">
            <a:avLst>
              <a:gd fmla="val 5566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44"/>
          <p:cNvSpPr txBox="1"/>
          <p:nvPr>
            <p:ph type="title"/>
          </p:nvPr>
        </p:nvSpPr>
        <p:spPr>
          <a:xfrm>
            <a:off x="2004050" y="947845"/>
            <a:ext cx="16695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1332" name="Google Shape;1332;p44"/>
          <p:cNvSpPr txBox="1"/>
          <p:nvPr>
            <p:ph idx="1" type="subTitle"/>
          </p:nvPr>
        </p:nvSpPr>
        <p:spPr>
          <a:xfrm>
            <a:off x="1555825" y="1667339"/>
            <a:ext cx="2565900" cy="3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3" name="Google Shape;1333;p44"/>
          <p:cNvSpPr txBox="1"/>
          <p:nvPr>
            <p:ph idx="2" type="title"/>
          </p:nvPr>
        </p:nvSpPr>
        <p:spPr>
          <a:xfrm>
            <a:off x="2004050" y="2757521"/>
            <a:ext cx="16695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1334" name="Google Shape;1334;p44"/>
          <p:cNvSpPr txBox="1"/>
          <p:nvPr>
            <p:ph idx="3" type="subTitle"/>
          </p:nvPr>
        </p:nvSpPr>
        <p:spPr>
          <a:xfrm>
            <a:off x="1555825" y="3477019"/>
            <a:ext cx="2565900" cy="3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335" name="Google Shape;1335;p44"/>
          <p:cNvGrpSpPr/>
          <p:nvPr/>
        </p:nvGrpSpPr>
        <p:grpSpPr>
          <a:xfrm flipH="1">
            <a:off x="7474034" y="3974036"/>
            <a:ext cx="1913478" cy="662155"/>
            <a:chOff x="6438300" y="4207200"/>
            <a:chExt cx="2705710" cy="936305"/>
          </a:xfrm>
        </p:grpSpPr>
        <p:sp>
          <p:nvSpPr>
            <p:cNvPr id="1336" name="Google Shape;1336;p44"/>
            <p:cNvSpPr/>
            <p:nvPr/>
          </p:nvSpPr>
          <p:spPr>
            <a:xfrm>
              <a:off x="6438300" y="4207200"/>
              <a:ext cx="2705710" cy="935536"/>
            </a:xfrm>
            <a:custGeom>
              <a:rect b="b" l="l" r="r" t="t"/>
              <a:pathLst>
                <a:path extrusionOk="0" h="9708" w="28077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44"/>
            <p:cNvSpPr/>
            <p:nvPr/>
          </p:nvSpPr>
          <p:spPr>
            <a:xfrm>
              <a:off x="6719114" y="4429904"/>
              <a:ext cx="2397623" cy="713601"/>
            </a:xfrm>
            <a:custGeom>
              <a:rect b="b" l="l" r="r" t="t"/>
              <a:pathLst>
                <a:path extrusionOk="0" h="7405" w="2488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8" name="Google Shape;1338;p44"/>
          <p:cNvGrpSpPr/>
          <p:nvPr/>
        </p:nvGrpSpPr>
        <p:grpSpPr>
          <a:xfrm>
            <a:off x="-548288" y="-227595"/>
            <a:ext cx="1976396" cy="901582"/>
            <a:chOff x="3967525" y="3427700"/>
            <a:chExt cx="529950" cy="241750"/>
          </a:xfrm>
        </p:grpSpPr>
        <p:sp>
          <p:nvSpPr>
            <p:cNvPr id="1339" name="Google Shape;1339;p44"/>
            <p:cNvSpPr/>
            <p:nvPr/>
          </p:nvSpPr>
          <p:spPr>
            <a:xfrm>
              <a:off x="3967525" y="3427700"/>
              <a:ext cx="529950" cy="240000"/>
            </a:xfrm>
            <a:custGeom>
              <a:rect b="b" l="l" r="r" t="t"/>
              <a:pathLst>
                <a:path extrusionOk="0" h="9600" w="21198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44"/>
            <p:cNvSpPr/>
            <p:nvPr/>
          </p:nvSpPr>
          <p:spPr>
            <a:xfrm>
              <a:off x="3967850" y="3452100"/>
              <a:ext cx="509025" cy="217350"/>
            </a:xfrm>
            <a:custGeom>
              <a:rect b="b" l="l" r="r" t="t"/>
              <a:pathLst>
                <a:path extrusionOk="0" h="8694" w="20361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1" name="Google Shape;1341;p44"/>
          <p:cNvSpPr/>
          <p:nvPr/>
        </p:nvSpPr>
        <p:spPr>
          <a:xfrm>
            <a:off x="5092934" y="2654251"/>
            <a:ext cx="2424600" cy="1449300"/>
          </a:xfrm>
          <a:prstGeom prst="roundRect">
            <a:avLst>
              <a:gd fmla="val 5566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2" name="Google Shape;1342;p44"/>
          <p:cNvSpPr/>
          <p:nvPr/>
        </p:nvSpPr>
        <p:spPr>
          <a:xfrm>
            <a:off x="5092934" y="830963"/>
            <a:ext cx="2424600" cy="1449300"/>
          </a:xfrm>
          <a:prstGeom prst="roundRect">
            <a:avLst>
              <a:gd fmla="val 5566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3" name="Google Shape;1343;p44"/>
          <p:cNvSpPr txBox="1"/>
          <p:nvPr>
            <p:ph idx="4" type="title"/>
          </p:nvPr>
        </p:nvSpPr>
        <p:spPr>
          <a:xfrm>
            <a:off x="5470525" y="947845"/>
            <a:ext cx="16695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1344" name="Google Shape;1344;p44"/>
          <p:cNvSpPr txBox="1"/>
          <p:nvPr>
            <p:ph idx="5" type="subTitle"/>
          </p:nvPr>
        </p:nvSpPr>
        <p:spPr>
          <a:xfrm>
            <a:off x="5022275" y="1667339"/>
            <a:ext cx="2565900" cy="3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5" name="Google Shape;1345;p44"/>
          <p:cNvSpPr txBox="1"/>
          <p:nvPr>
            <p:ph idx="6" type="title"/>
          </p:nvPr>
        </p:nvSpPr>
        <p:spPr>
          <a:xfrm>
            <a:off x="5470525" y="2757520"/>
            <a:ext cx="16695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1346" name="Google Shape;1346;p44"/>
          <p:cNvSpPr txBox="1"/>
          <p:nvPr>
            <p:ph idx="7" type="subTitle"/>
          </p:nvPr>
        </p:nvSpPr>
        <p:spPr>
          <a:xfrm>
            <a:off x="5022275" y="3477019"/>
            <a:ext cx="2565900" cy="3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6">
    <p:spTree>
      <p:nvGrpSpPr>
        <p:cNvPr id="1347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8" name="Google Shape;1348;p45"/>
          <p:cNvGrpSpPr/>
          <p:nvPr/>
        </p:nvGrpSpPr>
        <p:grpSpPr>
          <a:xfrm flipH="1" rot="8665302">
            <a:off x="5066665" y="3771139"/>
            <a:ext cx="4217870" cy="1777853"/>
            <a:chOff x="4797602" y="1971959"/>
            <a:chExt cx="4217980" cy="1777899"/>
          </a:xfrm>
        </p:grpSpPr>
        <p:sp>
          <p:nvSpPr>
            <p:cNvPr id="1349" name="Google Shape;1349;p45"/>
            <p:cNvSpPr/>
            <p:nvPr/>
          </p:nvSpPr>
          <p:spPr>
            <a:xfrm rot="-7552056">
              <a:off x="8239225" y="2614257"/>
              <a:ext cx="39959" cy="162927"/>
            </a:xfrm>
            <a:custGeom>
              <a:rect b="b" l="l" r="r" t="t"/>
              <a:pathLst>
                <a:path extrusionOk="0" h="791" w="194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45"/>
            <p:cNvSpPr/>
            <p:nvPr/>
          </p:nvSpPr>
          <p:spPr>
            <a:xfrm rot="-7552065">
              <a:off x="8436815" y="2484396"/>
              <a:ext cx="41607" cy="127088"/>
            </a:xfrm>
            <a:custGeom>
              <a:rect b="b" l="l" r="r" t="t"/>
              <a:pathLst>
                <a:path extrusionOk="0" h="617" w="202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45"/>
            <p:cNvSpPr/>
            <p:nvPr/>
          </p:nvSpPr>
          <p:spPr>
            <a:xfrm rot="-7552065">
              <a:off x="8043600" y="2725312"/>
              <a:ext cx="51494" cy="176728"/>
            </a:xfrm>
            <a:custGeom>
              <a:rect b="b" l="l" r="r" t="t"/>
              <a:pathLst>
                <a:path extrusionOk="0" h="858" w="25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45"/>
            <p:cNvSpPr/>
            <p:nvPr/>
          </p:nvSpPr>
          <p:spPr>
            <a:xfrm rot="-7552090">
              <a:off x="8609270" y="2299220"/>
              <a:ext cx="57261" cy="178789"/>
            </a:xfrm>
            <a:custGeom>
              <a:rect b="b" l="l" r="r" t="t"/>
              <a:pathLst>
                <a:path extrusionOk="0" h="868" w="278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45"/>
            <p:cNvSpPr/>
            <p:nvPr/>
          </p:nvSpPr>
          <p:spPr>
            <a:xfrm rot="-7552065">
              <a:off x="7824991" y="2860165"/>
              <a:ext cx="55820" cy="123174"/>
            </a:xfrm>
            <a:custGeom>
              <a:rect b="b" l="l" r="r" t="t"/>
              <a:pathLst>
                <a:path extrusionOk="0" h="598" w="271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45"/>
            <p:cNvSpPr/>
            <p:nvPr/>
          </p:nvSpPr>
          <p:spPr>
            <a:xfrm rot="-7552065">
              <a:off x="8758896" y="2150565"/>
              <a:ext cx="64265" cy="157572"/>
            </a:xfrm>
            <a:custGeom>
              <a:rect b="b" l="l" r="r" t="t"/>
              <a:pathLst>
                <a:path extrusionOk="0" h="765" w="312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45"/>
            <p:cNvSpPr/>
            <p:nvPr/>
          </p:nvSpPr>
          <p:spPr>
            <a:xfrm rot="-7552065">
              <a:off x="7583845" y="2933983"/>
              <a:ext cx="74358" cy="154276"/>
            </a:xfrm>
            <a:custGeom>
              <a:rect b="b" l="l" r="r" t="t"/>
              <a:pathLst>
                <a:path extrusionOk="0" h="749" w="361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45"/>
            <p:cNvSpPr/>
            <p:nvPr/>
          </p:nvSpPr>
          <p:spPr>
            <a:xfrm rot="-7552065">
              <a:off x="8915465" y="1972880"/>
              <a:ext cx="64265" cy="121320"/>
            </a:xfrm>
            <a:custGeom>
              <a:rect b="b" l="l" r="r" t="t"/>
              <a:pathLst>
                <a:path extrusionOk="0" h="589" w="312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45"/>
            <p:cNvSpPr/>
            <p:nvPr/>
          </p:nvSpPr>
          <p:spPr>
            <a:xfrm rot="-7552065">
              <a:off x="7362156" y="2989504"/>
              <a:ext cx="91454" cy="168695"/>
            </a:xfrm>
            <a:custGeom>
              <a:rect b="b" l="l" r="r" t="t"/>
              <a:pathLst>
                <a:path extrusionOk="0" h="819" w="444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45"/>
            <p:cNvSpPr/>
            <p:nvPr/>
          </p:nvSpPr>
          <p:spPr>
            <a:xfrm rot="-7552065">
              <a:off x="7135419" y="3070476"/>
              <a:ext cx="75593" cy="115553"/>
            </a:xfrm>
            <a:custGeom>
              <a:rect b="b" l="l" r="r" t="t"/>
              <a:pathLst>
                <a:path extrusionOk="0" h="561" w="367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45"/>
            <p:cNvSpPr/>
            <p:nvPr/>
          </p:nvSpPr>
          <p:spPr>
            <a:xfrm rot="-7552065">
              <a:off x="6878288" y="3093885"/>
              <a:ext cx="95573" cy="148303"/>
            </a:xfrm>
            <a:custGeom>
              <a:rect b="b" l="l" r="r" t="t"/>
              <a:pathLst>
                <a:path extrusionOk="0" h="720" w="464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45"/>
            <p:cNvSpPr/>
            <p:nvPr/>
          </p:nvSpPr>
          <p:spPr>
            <a:xfrm rot="-7552065">
              <a:off x="6650682" y="3115936"/>
              <a:ext cx="108550" cy="161898"/>
            </a:xfrm>
            <a:custGeom>
              <a:rect b="b" l="l" r="r" t="t"/>
              <a:pathLst>
                <a:path extrusionOk="0" h="786" w="527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45"/>
            <p:cNvSpPr/>
            <p:nvPr/>
          </p:nvSpPr>
          <p:spPr>
            <a:xfrm rot="-7552065">
              <a:off x="6426387" y="3169124"/>
              <a:ext cx="81567" cy="115965"/>
            </a:xfrm>
            <a:custGeom>
              <a:rect b="b" l="l" r="r" t="t"/>
              <a:pathLst>
                <a:path extrusionOk="0" h="563" w="396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45"/>
            <p:cNvSpPr/>
            <p:nvPr/>
          </p:nvSpPr>
          <p:spPr>
            <a:xfrm rot="-7552065">
              <a:off x="6171727" y="3183814"/>
              <a:ext cx="98457" cy="147273"/>
            </a:xfrm>
            <a:custGeom>
              <a:rect b="b" l="l" r="r" t="t"/>
              <a:pathLst>
                <a:path extrusionOk="0" h="715" w="478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45"/>
            <p:cNvSpPr/>
            <p:nvPr/>
          </p:nvSpPr>
          <p:spPr>
            <a:xfrm rot="-7552065">
              <a:off x="5947514" y="3209005"/>
              <a:ext cx="101340" cy="162309"/>
            </a:xfrm>
            <a:custGeom>
              <a:rect b="b" l="l" r="r" t="t"/>
              <a:pathLst>
                <a:path extrusionOk="0" h="788" w="492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45"/>
            <p:cNvSpPr/>
            <p:nvPr/>
          </p:nvSpPr>
          <p:spPr>
            <a:xfrm rot="-7552065">
              <a:off x="5726253" y="3276864"/>
              <a:ext cx="72916" cy="116995"/>
            </a:xfrm>
            <a:custGeom>
              <a:rect b="b" l="l" r="r" t="t"/>
              <a:pathLst>
                <a:path extrusionOk="0" h="568" w="354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45"/>
            <p:cNvSpPr/>
            <p:nvPr/>
          </p:nvSpPr>
          <p:spPr>
            <a:xfrm rot="-7552065">
              <a:off x="5479230" y="3315964"/>
              <a:ext cx="81361" cy="154276"/>
            </a:xfrm>
            <a:custGeom>
              <a:rect b="b" l="l" r="r" t="t"/>
              <a:pathLst>
                <a:path extrusionOk="0" h="749" w="395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45"/>
            <p:cNvSpPr/>
            <p:nvPr/>
          </p:nvSpPr>
          <p:spPr>
            <a:xfrm rot="-7552065">
              <a:off x="5271649" y="3377220"/>
              <a:ext cx="75799" cy="174050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45"/>
            <p:cNvSpPr/>
            <p:nvPr/>
          </p:nvSpPr>
          <p:spPr>
            <a:xfrm rot="-7552065">
              <a:off x="5063998" y="3498735"/>
              <a:ext cx="50052" cy="123586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45"/>
            <p:cNvSpPr/>
            <p:nvPr/>
          </p:nvSpPr>
          <p:spPr>
            <a:xfrm rot="-7552056">
              <a:off x="4853592" y="3607903"/>
              <a:ext cx="39959" cy="158602"/>
            </a:xfrm>
            <a:custGeom>
              <a:rect b="b" l="l" r="r" t="t"/>
              <a:pathLst>
                <a:path extrusionOk="0" h="770" w="194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9" name="Google Shape;1369;p45"/>
          <p:cNvGrpSpPr/>
          <p:nvPr/>
        </p:nvGrpSpPr>
        <p:grpSpPr>
          <a:xfrm>
            <a:off x="-493475" y="4260714"/>
            <a:ext cx="2276771" cy="1038606"/>
            <a:chOff x="3967525" y="3427700"/>
            <a:chExt cx="529950" cy="241750"/>
          </a:xfrm>
        </p:grpSpPr>
        <p:sp>
          <p:nvSpPr>
            <p:cNvPr id="1370" name="Google Shape;1370;p45"/>
            <p:cNvSpPr/>
            <p:nvPr/>
          </p:nvSpPr>
          <p:spPr>
            <a:xfrm>
              <a:off x="3967525" y="3427700"/>
              <a:ext cx="529950" cy="240000"/>
            </a:xfrm>
            <a:custGeom>
              <a:rect b="b" l="l" r="r" t="t"/>
              <a:pathLst>
                <a:path extrusionOk="0" h="9600" w="21198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45"/>
            <p:cNvSpPr/>
            <p:nvPr/>
          </p:nvSpPr>
          <p:spPr>
            <a:xfrm>
              <a:off x="3967850" y="3452100"/>
              <a:ext cx="509025" cy="217350"/>
            </a:xfrm>
            <a:custGeom>
              <a:rect b="b" l="l" r="r" t="t"/>
              <a:pathLst>
                <a:path extrusionOk="0" h="8694" w="20361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2" name="Google Shape;1372;p45"/>
          <p:cNvGrpSpPr/>
          <p:nvPr/>
        </p:nvGrpSpPr>
        <p:grpSpPr>
          <a:xfrm flipH="1">
            <a:off x="8241733" y="999042"/>
            <a:ext cx="1421167" cy="648301"/>
            <a:chOff x="3967525" y="3427700"/>
            <a:chExt cx="529950" cy="241750"/>
          </a:xfrm>
        </p:grpSpPr>
        <p:sp>
          <p:nvSpPr>
            <p:cNvPr id="1373" name="Google Shape;1373;p45"/>
            <p:cNvSpPr/>
            <p:nvPr/>
          </p:nvSpPr>
          <p:spPr>
            <a:xfrm>
              <a:off x="3967525" y="3427700"/>
              <a:ext cx="529950" cy="240000"/>
            </a:xfrm>
            <a:custGeom>
              <a:rect b="b" l="l" r="r" t="t"/>
              <a:pathLst>
                <a:path extrusionOk="0" h="9600" w="21198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45"/>
            <p:cNvSpPr/>
            <p:nvPr/>
          </p:nvSpPr>
          <p:spPr>
            <a:xfrm>
              <a:off x="3967850" y="3452100"/>
              <a:ext cx="509025" cy="217350"/>
            </a:xfrm>
            <a:custGeom>
              <a:rect b="b" l="l" r="r" t="t"/>
              <a:pathLst>
                <a:path extrusionOk="0" h="8694" w="20361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5" name="Google Shape;1375;p45"/>
          <p:cNvSpPr/>
          <p:nvPr/>
        </p:nvSpPr>
        <p:spPr>
          <a:xfrm>
            <a:off x="4742150" y="1557301"/>
            <a:ext cx="3417900" cy="2918700"/>
          </a:xfrm>
          <a:prstGeom prst="roundRect">
            <a:avLst>
              <a:gd fmla="val 5566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45"/>
          <p:cNvSpPr/>
          <p:nvPr/>
        </p:nvSpPr>
        <p:spPr>
          <a:xfrm>
            <a:off x="983950" y="1557301"/>
            <a:ext cx="3417900" cy="2918700"/>
          </a:xfrm>
          <a:prstGeom prst="roundRect">
            <a:avLst>
              <a:gd fmla="val 5566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45"/>
          <p:cNvSpPr txBox="1"/>
          <p:nvPr>
            <p:ph idx="1" type="subTitle"/>
          </p:nvPr>
        </p:nvSpPr>
        <p:spPr>
          <a:xfrm>
            <a:off x="1732450" y="3133209"/>
            <a:ext cx="19251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400">
                <a:solidFill>
                  <a:schemeClr val="accent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78" name="Google Shape;1378;p45"/>
          <p:cNvSpPr txBox="1"/>
          <p:nvPr>
            <p:ph idx="2" type="subTitle"/>
          </p:nvPr>
        </p:nvSpPr>
        <p:spPr>
          <a:xfrm>
            <a:off x="5486444" y="3133209"/>
            <a:ext cx="19251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400">
                <a:solidFill>
                  <a:schemeClr val="accent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79" name="Google Shape;1379;p45"/>
          <p:cNvSpPr txBox="1"/>
          <p:nvPr>
            <p:ph idx="3" type="subTitle"/>
          </p:nvPr>
        </p:nvSpPr>
        <p:spPr>
          <a:xfrm>
            <a:off x="1241300" y="3542266"/>
            <a:ext cx="29076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45"/>
          <p:cNvSpPr txBox="1"/>
          <p:nvPr>
            <p:ph idx="4" type="subTitle"/>
          </p:nvPr>
        </p:nvSpPr>
        <p:spPr>
          <a:xfrm>
            <a:off x="4995199" y="3542266"/>
            <a:ext cx="29076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1" name="Google Shape;1381;p45"/>
          <p:cNvSpPr txBox="1"/>
          <p:nvPr>
            <p:ph type="title"/>
          </p:nvPr>
        </p:nvSpPr>
        <p:spPr>
          <a:xfrm>
            <a:off x="1695225" y="368825"/>
            <a:ext cx="57537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82" name="Google Shape;1382;p45"/>
          <p:cNvSpPr/>
          <p:nvPr/>
        </p:nvSpPr>
        <p:spPr>
          <a:xfrm>
            <a:off x="724450" y="403625"/>
            <a:ext cx="7695300" cy="648300"/>
          </a:xfrm>
          <a:prstGeom prst="roundRect">
            <a:avLst>
              <a:gd fmla="val 23245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3" name="Google Shape;1383;p45"/>
          <p:cNvGrpSpPr/>
          <p:nvPr/>
        </p:nvGrpSpPr>
        <p:grpSpPr>
          <a:xfrm>
            <a:off x="990800" y="-5241"/>
            <a:ext cx="325182" cy="807740"/>
            <a:chOff x="2760125" y="-5241"/>
            <a:chExt cx="325182" cy="807740"/>
          </a:xfrm>
        </p:grpSpPr>
        <p:sp>
          <p:nvSpPr>
            <p:cNvPr id="1384" name="Google Shape;1384;p45"/>
            <p:cNvSpPr/>
            <p:nvPr/>
          </p:nvSpPr>
          <p:spPr>
            <a:xfrm>
              <a:off x="2760125" y="636899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45"/>
            <p:cNvSpPr/>
            <p:nvPr/>
          </p:nvSpPr>
          <p:spPr>
            <a:xfrm rot="-10210584">
              <a:off x="2977713" y="958"/>
              <a:ext cx="90525" cy="207863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45"/>
            <p:cNvSpPr/>
            <p:nvPr/>
          </p:nvSpPr>
          <p:spPr>
            <a:xfrm rot="-10210584">
              <a:off x="2884946" y="297344"/>
              <a:ext cx="59776" cy="147595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45"/>
            <p:cNvSpPr/>
            <p:nvPr/>
          </p:nvSpPr>
          <p:spPr>
            <a:xfrm rot="-10210578">
              <a:off x="2812518" y="564429"/>
              <a:ext cx="47722" cy="189414"/>
            </a:xfrm>
            <a:custGeom>
              <a:rect b="b" l="l" r="r" t="t"/>
              <a:pathLst>
                <a:path extrusionOk="0" h="770" w="194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8" name="Google Shape;1388;p45"/>
          <p:cNvGrpSpPr/>
          <p:nvPr/>
        </p:nvGrpSpPr>
        <p:grpSpPr>
          <a:xfrm>
            <a:off x="7730878" y="-44053"/>
            <a:ext cx="346122" cy="846577"/>
            <a:chOff x="6037753" y="-44053"/>
            <a:chExt cx="346122" cy="846577"/>
          </a:xfrm>
        </p:grpSpPr>
        <p:sp>
          <p:nvSpPr>
            <p:cNvPr id="1389" name="Google Shape;1389;p45"/>
            <p:cNvSpPr/>
            <p:nvPr/>
          </p:nvSpPr>
          <p:spPr>
            <a:xfrm>
              <a:off x="6218275" y="636924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45"/>
            <p:cNvSpPr/>
            <p:nvPr/>
          </p:nvSpPr>
          <p:spPr>
            <a:xfrm flipH="1" rot="10210584">
              <a:off x="6054822" y="-37854"/>
              <a:ext cx="90525" cy="207863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45"/>
            <p:cNvSpPr/>
            <p:nvPr/>
          </p:nvSpPr>
          <p:spPr>
            <a:xfrm flipH="1" rot="10210584">
              <a:off x="6178339" y="258532"/>
              <a:ext cx="59776" cy="147595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45"/>
            <p:cNvSpPr/>
            <p:nvPr/>
          </p:nvSpPr>
          <p:spPr>
            <a:xfrm flipH="1" rot="10210578">
              <a:off x="6262820" y="525617"/>
              <a:ext cx="47722" cy="189414"/>
            </a:xfrm>
            <a:custGeom>
              <a:rect b="b" l="l" r="r" t="t"/>
              <a:pathLst>
                <a:path extrusionOk="0" h="770" w="194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1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46"/>
          <p:cNvSpPr/>
          <p:nvPr/>
        </p:nvSpPr>
        <p:spPr>
          <a:xfrm rot="-4012522">
            <a:off x="7981620" y="1313035"/>
            <a:ext cx="39960" cy="162928"/>
          </a:xfrm>
          <a:custGeom>
            <a:rect b="b" l="l" r="r" t="t"/>
            <a:pathLst>
              <a:path extrusionOk="0" h="791" w="194">
                <a:moveTo>
                  <a:pt x="97" y="1"/>
                </a:moveTo>
                <a:cubicBezTo>
                  <a:pt x="49" y="1"/>
                  <a:pt x="14" y="33"/>
                  <a:pt x="14" y="78"/>
                </a:cubicBezTo>
                <a:cubicBezTo>
                  <a:pt x="7" y="278"/>
                  <a:pt x="0" y="486"/>
                  <a:pt x="0" y="687"/>
                </a:cubicBezTo>
                <a:cubicBezTo>
                  <a:pt x="0" y="735"/>
                  <a:pt x="42" y="770"/>
                  <a:pt x="83" y="790"/>
                </a:cubicBezTo>
                <a:cubicBezTo>
                  <a:pt x="125" y="790"/>
                  <a:pt x="173" y="756"/>
                  <a:pt x="173" y="700"/>
                </a:cubicBezTo>
                <a:cubicBezTo>
                  <a:pt x="173" y="493"/>
                  <a:pt x="180" y="292"/>
                  <a:pt x="187" y="98"/>
                </a:cubicBezTo>
                <a:cubicBezTo>
                  <a:pt x="194" y="43"/>
                  <a:pt x="159" y="1"/>
                  <a:pt x="111" y="1"/>
                </a:cubicBezTo>
                <a:cubicBezTo>
                  <a:pt x="106" y="1"/>
                  <a:pt x="101" y="1"/>
                  <a:pt x="9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46"/>
          <p:cNvSpPr/>
          <p:nvPr/>
        </p:nvSpPr>
        <p:spPr>
          <a:xfrm rot="-4012490">
            <a:off x="8209671" y="1424888"/>
            <a:ext cx="41607" cy="127088"/>
          </a:xfrm>
          <a:custGeom>
            <a:rect b="b" l="l" r="r" t="t"/>
            <a:pathLst>
              <a:path extrusionOk="0" h="617" w="202">
                <a:moveTo>
                  <a:pt x="91" y="1"/>
                </a:moveTo>
                <a:cubicBezTo>
                  <a:pt x="35" y="1"/>
                  <a:pt x="1" y="42"/>
                  <a:pt x="1" y="91"/>
                </a:cubicBezTo>
                <a:cubicBezTo>
                  <a:pt x="1" y="243"/>
                  <a:pt x="8" y="381"/>
                  <a:pt x="29" y="540"/>
                </a:cubicBezTo>
                <a:cubicBezTo>
                  <a:pt x="35" y="582"/>
                  <a:pt x="70" y="617"/>
                  <a:pt x="119" y="617"/>
                </a:cubicBezTo>
                <a:cubicBezTo>
                  <a:pt x="167" y="610"/>
                  <a:pt x="202" y="561"/>
                  <a:pt x="202" y="520"/>
                </a:cubicBezTo>
                <a:cubicBezTo>
                  <a:pt x="195" y="374"/>
                  <a:pt x="181" y="229"/>
                  <a:pt x="174" y="91"/>
                </a:cubicBezTo>
                <a:cubicBezTo>
                  <a:pt x="174" y="35"/>
                  <a:pt x="139" y="1"/>
                  <a:pt x="91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46"/>
          <p:cNvSpPr/>
          <p:nvPr/>
        </p:nvSpPr>
        <p:spPr>
          <a:xfrm rot="-4012490">
            <a:off x="7776948" y="1204171"/>
            <a:ext cx="51494" cy="176729"/>
          </a:xfrm>
          <a:custGeom>
            <a:rect b="b" l="l" r="r" t="t"/>
            <a:pathLst>
              <a:path extrusionOk="0" h="858" w="250">
                <a:moveTo>
                  <a:pt x="155" y="0"/>
                </a:moveTo>
                <a:cubicBezTo>
                  <a:pt x="120" y="0"/>
                  <a:pt x="88" y="30"/>
                  <a:pt x="77" y="66"/>
                </a:cubicBezTo>
                <a:cubicBezTo>
                  <a:pt x="42" y="301"/>
                  <a:pt x="21" y="529"/>
                  <a:pt x="0" y="771"/>
                </a:cubicBezTo>
                <a:cubicBezTo>
                  <a:pt x="0" y="813"/>
                  <a:pt x="35" y="848"/>
                  <a:pt x="70" y="855"/>
                </a:cubicBezTo>
                <a:cubicBezTo>
                  <a:pt x="78" y="857"/>
                  <a:pt x="86" y="858"/>
                  <a:pt x="93" y="858"/>
                </a:cubicBezTo>
                <a:cubicBezTo>
                  <a:pt x="137" y="858"/>
                  <a:pt x="167" y="825"/>
                  <a:pt x="167" y="778"/>
                </a:cubicBezTo>
                <a:cubicBezTo>
                  <a:pt x="180" y="550"/>
                  <a:pt x="208" y="322"/>
                  <a:pt x="243" y="93"/>
                </a:cubicBezTo>
                <a:cubicBezTo>
                  <a:pt x="250" y="52"/>
                  <a:pt x="215" y="10"/>
                  <a:pt x="173" y="3"/>
                </a:cubicBezTo>
                <a:cubicBezTo>
                  <a:pt x="167" y="1"/>
                  <a:pt x="161" y="0"/>
                  <a:pt x="15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46"/>
          <p:cNvSpPr/>
          <p:nvPr/>
        </p:nvSpPr>
        <p:spPr>
          <a:xfrm rot="-4012506">
            <a:off x="8431273" y="1471482"/>
            <a:ext cx="57262" cy="178789"/>
          </a:xfrm>
          <a:custGeom>
            <a:rect b="b" l="l" r="r" t="t"/>
            <a:pathLst>
              <a:path extrusionOk="0" h="868" w="278">
                <a:moveTo>
                  <a:pt x="95" y="1"/>
                </a:moveTo>
                <a:cubicBezTo>
                  <a:pt x="91" y="1"/>
                  <a:pt x="88" y="1"/>
                  <a:pt x="84" y="2"/>
                </a:cubicBezTo>
                <a:cubicBezTo>
                  <a:pt x="36" y="9"/>
                  <a:pt x="1" y="43"/>
                  <a:pt x="1" y="92"/>
                </a:cubicBezTo>
                <a:lnTo>
                  <a:pt x="1" y="106"/>
                </a:lnTo>
                <a:cubicBezTo>
                  <a:pt x="29" y="341"/>
                  <a:pt x="63" y="576"/>
                  <a:pt x="98" y="798"/>
                </a:cubicBezTo>
                <a:cubicBezTo>
                  <a:pt x="104" y="836"/>
                  <a:pt x="151" y="868"/>
                  <a:pt x="191" y="868"/>
                </a:cubicBezTo>
                <a:cubicBezTo>
                  <a:pt x="194" y="868"/>
                  <a:pt x="198" y="867"/>
                  <a:pt x="202" y="867"/>
                </a:cubicBezTo>
                <a:cubicBezTo>
                  <a:pt x="243" y="860"/>
                  <a:pt x="278" y="804"/>
                  <a:pt x="271" y="763"/>
                </a:cubicBezTo>
                <a:cubicBezTo>
                  <a:pt x="236" y="542"/>
                  <a:pt x="202" y="306"/>
                  <a:pt x="174" y="78"/>
                </a:cubicBezTo>
                <a:cubicBezTo>
                  <a:pt x="168" y="34"/>
                  <a:pt x="132" y="1"/>
                  <a:pt x="9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46"/>
          <p:cNvSpPr/>
          <p:nvPr/>
        </p:nvSpPr>
        <p:spPr>
          <a:xfrm rot="-4012506">
            <a:off x="7570651" y="1101107"/>
            <a:ext cx="55820" cy="123175"/>
          </a:xfrm>
          <a:custGeom>
            <a:rect b="b" l="l" r="r" t="t"/>
            <a:pathLst>
              <a:path extrusionOk="0" h="598" w="271">
                <a:moveTo>
                  <a:pt x="181" y="0"/>
                </a:moveTo>
                <a:cubicBezTo>
                  <a:pt x="142" y="0"/>
                  <a:pt x="97" y="27"/>
                  <a:pt x="90" y="70"/>
                </a:cubicBezTo>
                <a:cubicBezTo>
                  <a:pt x="63" y="209"/>
                  <a:pt x="28" y="354"/>
                  <a:pt x="0" y="493"/>
                </a:cubicBezTo>
                <a:lnTo>
                  <a:pt x="0" y="513"/>
                </a:lnTo>
                <a:cubicBezTo>
                  <a:pt x="0" y="555"/>
                  <a:pt x="28" y="589"/>
                  <a:pt x="70" y="596"/>
                </a:cubicBezTo>
                <a:cubicBezTo>
                  <a:pt x="74" y="597"/>
                  <a:pt x="79" y="597"/>
                  <a:pt x="84" y="597"/>
                </a:cubicBezTo>
                <a:cubicBezTo>
                  <a:pt x="132" y="597"/>
                  <a:pt x="167" y="565"/>
                  <a:pt x="173" y="527"/>
                </a:cubicBezTo>
                <a:cubicBezTo>
                  <a:pt x="201" y="382"/>
                  <a:pt x="229" y="243"/>
                  <a:pt x="263" y="105"/>
                </a:cubicBezTo>
                <a:cubicBezTo>
                  <a:pt x="270" y="63"/>
                  <a:pt x="236" y="8"/>
                  <a:pt x="194" y="1"/>
                </a:cubicBezTo>
                <a:cubicBezTo>
                  <a:pt x="190" y="0"/>
                  <a:pt x="186" y="0"/>
                  <a:pt x="18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46"/>
          <p:cNvSpPr/>
          <p:nvPr/>
        </p:nvSpPr>
        <p:spPr>
          <a:xfrm rot="-4012506">
            <a:off x="8643160" y="1531292"/>
            <a:ext cx="64265" cy="157573"/>
          </a:xfrm>
          <a:custGeom>
            <a:rect b="b" l="l" r="r" t="t"/>
            <a:pathLst>
              <a:path extrusionOk="0" h="765" w="312">
                <a:moveTo>
                  <a:pt x="84" y="1"/>
                </a:moveTo>
                <a:cubicBezTo>
                  <a:pt x="79" y="1"/>
                  <a:pt x="74" y="1"/>
                  <a:pt x="69" y="2"/>
                </a:cubicBezTo>
                <a:cubicBezTo>
                  <a:pt x="28" y="9"/>
                  <a:pt x="0" y="44"/>
                  <a:pt x="0" y="92"/>
                </a:cubicBezTo>
                <a:cubicBezTo>
                  <a:pt x="0" y="99"/>
                  <a:pt x="14" y="106"/>
                  <a:pt x="14" y="106"/>
                </a:cubicBezTo>
                <a:cubicBezTo>
                  <a:pt x="48" y="306"/>
                  <a:pt x="90" y="507"/>
                  <a:pt x="138" y="701"/>
                </a:cubicBezTo>
                <a:cubicBezTo>
                  <a:pt x="151" y="738"/>
                  <a:pt x="191" y="764"/>
                  <a:pt x="229" y="764"/>
                </a:cubicBezTo>
                <a:cubicBezTo>
                  <a:pt x="234" y="764"/>
                  <a:pt x="238" y="764"/>
                  <a:pt x="242" y="763"/>
                </a:cubicBezTo>
                <a:cubicBezTo>
                  <a:pt x="291" y="756"/>
                  <a:pt x="311" y="701"/>
                  <a:pt x="304" y="659"/>
                </a:cubicBezTo>
                <a:cubicBezTo>
                  <a:pt x="263" y="459"/>
                  <a:pt x="221" y="272"/>
                  <a:pt x="173" y="71"/>
                </a:cubicBezTo>
                <a:cubicBezTo>
                  <a:pt x="167" y="28"/>
                  <a:pt x="127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46"/>
          <p:cNvSpPr/>
          <p:nvPr/>
        </p:nvSpPr>
        <p:spPr>
          <a:xfrm rot="-4012506">
            <a:off x="7365333" y="932850"/>
            <a:ext cx="74358" cy="154277"/>
          </a:xfrm>
          <a:custGeom>
            <a:rect b="b" l="l" r="r" t="t"/>
            <a:pathLst>
              <a:path extrusionOk="0" h="749" w="361">
                <a:moveTo>
                  <a:pt x="262" y="0"/>
                </a:moveTo>
                <a:cubicBezTo>
                  <a:pt x="226" y="0"/>
                  <a:pt x="197" y="20"/>
                  <a:pt x="180" y="53"/>
                </a:cubicBezTo>
                <a:cubicBezTo>
                  <a:pt x="153" y="143"/>
                  <a:pt x="118" y="226"/>
                  <a:pt x="97" y="323"/>
                </a:cubicBezTo>
                <a:cubicBezTo>
                  <a:pt x="63" y="427"/>
                  <a:pt x="28" y="530"/>
                  <a:pt x="0" y="634"/>
                </a:cubicBezTo>
                <a:lnTo>
                  <a:pt x="0" y="662"/>
                </a:lnTo>
                <a:cubicBezTo>
                  <a:pt x="0" y="696"/>
                  <a:pt x="14" y="731"/>
                  <a:pt x="56" y="745"/>
                </a:cubicBezTo>
                <a:cubicBezTo>
                  <a:pt x="64" y="747"/>
                  <a:pt x="73" y="749"/>
                  <a:pt x="81" y="749"/>
                </a:cubicBezTo>
                <a:cubicBezTo>
                  <a:pt x="118" y="749"/>
                  <a:pt x="148" y="724"/>
                  <a:pt x="160" y="690"/>
                </a:cubicBezTo>
                <a:cubicBezTo>
                  <a:pt x="194" y="593"/>
                  <a:pt x="222" y="489"/>
                  <a:pt x="256" y="385"/>
                </a:cubicBezTo>
                <a:cubicBezTo>
                  <a:pt x="284" y="295"/>
                  <a:pt x="319" y="205"/>
                  <a:pt x="346" y="115"/>
                </a:cubicBezTo>
                <a:cubicBezTo>
                  <a:pt x="360" y="67"/>
                  <a:pt x="333" y="25"/>
                  <a:pt x="291" y="4"/>
                </a:cubicBezTo>
                <a:cubicBezTo>
                  <a:pt x="281" y="2"/>
                  <a:pt x="271" y="0"/>
                  <a:pt x="262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46"/>
          <p:cNvSpPr/>
          <p:nvPr/>
        </p:nvSpPr>
        <p:spPr>
          <a:xfrm rot="-4012506">
            <a:off x="8891646" y="1582742"/>
            <a:ext cx="64265" cy="121321"/>
          </a:xfrm>
          <a:custGeom>
            <a:rect b="b" l="l" r="r" t="t"/>
            <a:pathLst>
              <a:path extrusionOk="0" h="589" w="312">
                <a:moveTo>
                  <a:pt x="88" y="0"/>
                </a:moveTo>
                <a:cubicBezTo>
                  <a:pt x="78" y="0"/>
                  <a:pt x="67" y="3"/>
                  <a:pt x="56" y="7"/>
                </a:cubicBezTo>
                <a:cubicBezTo>
                  <a:pt x="21" y="21"/>
                  <a:pt x="0" y="56"/>
                  <a:pt x="0" y="90"/>
                </a:cubicBezTo>
                <a:lnTo>
                  <a:pt x="0" y="118"/>
                </a:lnTo>
                <a:cubicBezTo>
                  <a:pt x="35" y="257"/>
                  <a:pt x="83" y="395"/>
                  <a:pt x="125" y="533"/>
                </a:cubicBezTo>
                <a:cubicBezTo>
                  <a:pt x="141" y="565"/>
                  <a:pt x="173" y="589"/>
                  <a:pt x="209" y="589"/>
                </a:cubicBezTo>
                <a:cubicBezTo>
                  <a:pt x="220" y="589"/>
                  <a:pt x="231" y="587"/>
                  <a:pt x="242" y="582"/>
                </a:cubicBezTo>
                <a:cubicBezTo>
                  <a:pt x="284" y="568"/>
                  <a:pt x="312" y="513"/>
                  <a:pt x="291" y="471"/>
                </a:cubicBezTo>
                <a:cubicBezTo>
                  <a:pt x="249" y="340"/>
                  <a:pt x="208" y="201"/>
                  <a:pt x="159" y="63"/>
                </a:cubicBezTo>
                <a:cubicBezTo>
                  <a:pt x="154" y="25"/>
                  <a:pt x="124" y="0"/>
                  <a:pt x="8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46"/>
          <p:cNvSpPr/>
          <p:nvPr/>
        </p:nvSpPr>
        <p:spPr>
          <a:xfrm rot="-4012506">
            <a:off x="7193221" y="775273"/>
            <a:ext cx="91454" cy="168696"/>
          </a:xfrm>
          <a:custGeom>
            <a:rect b="b" l="l" r="r" t="t"/>
            <a:pathLst>
              <a:path extrusionOk="0" h="819" w="444">
                <a:moveTo>
                  <a:pt x="338" y="0"/>
                </a:moveTo>
                <a:cubicBezTo>
                  <a:pt x="305" y="0"/>
                  <a:pt x="274" y="23"/>
                  <a:pt x="264" y="53"/>
                </a:cubicBezTo>
                <a:cubicBezTo>
                  <a:pt x="174" y="268"/>
                  <a:pt x="91" y="496"/>
                  <a:pt x="8" y="703"/>
                </a:cubicBezTo>
                <a:cubicBezTo>
                  <a:pt x="1" y="710"/>
                  <a:pt x="1" y="717"/>
                  <a:pt x="1" y="731"/>
                </a:cubicBezTo>
                <a:cubicBezTo>
                  <a:pt x="1" y="759"/>
                  <a:pt x="21" y="800"/>
                  <a:pt x="56" y="814"/>
                </a:cubicBezTo>
                <a:cubicBezTo>
                  <a:pt x="65" y="817"/>
                  <a:pt x="73" y="818"/>
                  <a:pt x="82" y="818"/>
                </a:cubicBezTo>
                <a:cubicBezTo>
                  <a:pt x="116" y="818"/>
                  <a:pt x="150" y="797"/>
                  <a:pt x="167" y="759"/>
                </a:cubicBezTo>
                <a:cubicBezTo>
                  <a:pt x="243" y="558"/>
                  <a:pt x="333" y="337"/>
                  <a:pt x="416" y="122"/>
                </a:cubicBezTo>
                <a:cubicBezTo>
                  <a:pt x="444" y="81"/>
                  <a:pt x="416" y="25"/>
                  <a:pt x="374" y="11"/>
                </a:cubicBezTo>
                <a:cubicBezTo>
                  <a:pt x="363" y="4"/>
                  <a:pt x="350" y="0"/>
                  <a:pt x="33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46"/>
          <p:cNvSpPr/>
          <p:nvPr/>
        </p:nvSpPr>
        <p:spPr>
          <a:xfrm rot="-4012506">
            <a:off x="9117041" y="1572733"/>
            <a:ext cx="92896" cy="166224"/>
          </a:xfrm>
          <a:custGeom>
            <a:rect b="b" l="l" r="r" t="t"/>
            <a:pathLst>
              <a:path extrusionOk="0" h="807" w="451">
                <a:moveTo>
                  <a:pt x="82" y="1"/>
                </a:moveTo>
                <a:cubicBezTo>
                  <a:pt x="73" y="1"/>
                  <a:pt x="64" y="2"/>
                  <a:pt x="56" y="5"/>
                </a:cubicBezTo>
                <a:cubicBezTo>
                  <a:pt x="21" y="12"/>
                  <a:pt x="0" y="47"/>
                  <a:pt x="0" y="81"/>
                </a:cubicBezTo>
                <a:cubicBezTo>
                  <a:pt x="0" y="95"/>
                  <a:pt x="0" y="109"/>
                  <a:pt x="14" y="116"/>
                </a:cubicBezTo>
                <a:cubicBezTo>
                  <a:pt x="97" y="337"/>
                  <a:pt x="187" y="552"/>
                  <a:pt x="277" y="759"/>
                </a:cubicBezTo>
                <a:cubicBezTo>
                  <a:pt x="293" y="791"/>
                  <a:pt x="324" y="806"/>
                  <a:pt x="356" y="806"/>
                </a:cubicBezTo>
                <a:cubicBezTo>
                  <a:pt x="367" y="806"/>
                  <a:pt x="378" y="804"/>
                  <a:pt x="388" y="801"/>
                </a:cubicBezTo>
                <a:cubicBezTo>
                  <a:pt x="436" y="787"/>
                  <a:pt x="450" y="732"/>
                  <a:pt x="436" y="690"/>
                </a:cubicBezTo>
                <a:cubicBezTo>
                  <a:pt x="340" y="483"/>
                  <a:pt x="250" y="275"/>
                  <a:pt x="167" y="60"/>
                </a:cubicBezTo>
                <a:cubicBezTo>
                  <a:pt x="150" y="22"/>
                  <a:pt x="116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46"/>
          <p:cNvSpPr/>
          <p:nvPr/>
        </p:nvSpPr>
        <p:spPr>
          <a:xfrm rot="-4012506">
            <a:off x="7033635" y="628736"/>
            <a:ext cx="75594" cy="115553"/>
          </a:xfrm>
          <a:custGeom>
            <a:rect b="b" l="l" r="r" t="t"/>
            <a:pathLst>
              <a:path extrusionOk="0" h="561" w="367">
                <a:moveTo>
                  <a:pt x="273" y="0"/>
                </a:moveTo>
                <a:cubicBezTo>
                  <a:pt x="239" y="0"/>
                  <a:pt x="204" y="17"/>
                  <a:pt x="194" y="54"/>
                </a:cubicBezTo>
                <a:lnTo>
                  <a:pt x="14" y="441"/>
                </a:lnTo>
                <a:cubicBezTo>
                  <a:pt x="0" y="448"/>
                  <a:pt x="0" y="469"/>
                  <a:pt x="0" y="476"/>
                </a:cubicBezTo>
                <a:cubicBezTo>
                  <a:pt x="0" y="511"/>
                  <a:pt x="21" y="538"/>
                  <a:pt x="55" y="552"/>
                </a:cubicBezTo>
                <a:cubicBezTo>
                  <a:pt x="67" y="558"/>
                  <a:pt x="79" y="560"/>
                  <a:pt x="91" y="560"/>
                </a:cubicBezTo>
                <a:cubicBezTo>
                  <a:pt x="124" y="560"/>
                  <a:pt x="156" y="541"/>
                  <a:pt x="166" y="511"/>
                </a:cubicBezTo>
                <a:lnTo>
                  <a:pt x="346" y="123"/>
                </a:lnTo>
                <a:cubicBezTo>
                  <a:pt x="367" y="75"/>
                  <a:pt x="346" y="26"/>
                  <a:pt x="305" y="5"/>
                </a:cubicBezTo>
                <a:cubicBezTo>
                  <a:pt x="294" y="2"/>
                  <a:pt x="284" y="0"/>
                  <a:pt x="2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5" name="Google Shape;1405;p46"/>
          <p:cNvSpPr/>
          <p:nvPr/>
        </p:nvSpPr>
        <p:spPr>
          <a:xfrm rot="-4012506">
            <a:off x="6862233" y="421029"/>
            <a:ext cx="95574" cy="148304"/>
          </a:xfrm>
          <a:custGeom>
            <a:rect b="b" l="l" r="r" t="t"/>
            <a:pathLst>
              <a:path extrusionOk="0" h="720" w="464">
                <a:moveTo>
                  <a:pt x="358" y="1"/>
                </a:moveTo>
                <a:cubicBezTo>
                  <a:pt x="329" y="1"/>
                  <a:pt x="302" y="18"/>
                  <a:pt x="284" y="49"/>
                </a:cubicBezTo>
                <a:cubicBezTo>
                  <a:pt x="187" y="222"/>
                  <a:pt x="104" y="402"/>
                  <a:pt x="7" y="582"/>
                </a:cubicBezTo>
                <a:cubicBezTo>
                  <a:pt x="0" y="603"/>
                  <a:pt x="0" y="610"/>
                  <a:pt x="0" y="624"/>
                </a:cubicBezTo>
                <a:cubicBezTo>
                  <a:pt x="0" y="665"/>
                  <a:pt x="14" y="686"/>
                  <a:pt x="49" y="707"/>
                </a:cubicBezTo>
                <a:cubicBezTo>
                  <a:pt x="60" y="715"/>
                  <a:pt x="73" y="719"/>
                  <a:pt x="86" y="719"/>
                </a:cubicBezTo>
                <a:cubicBezTo>
                  <a:pt x="115" y="719"/>
                  <a:pt x="145" y="701"/>
                  <a:pt x="159" y="672"/>
                </a:cubicBezTo>
                <a:cubicBezTo>
                  <a:pt x="249" y="485"/>
                  <a:pt x="346" y="312"/>
                  <a:pt x="436" y="132"/>
                </a:cubicBezTo>
                <a:cubicBezTo>
                  <a:pt x="464" y="91"/>
                  <a:pt x="450" y="42"/>
                  <a:pt x="402" y="15"/>
                </a:cubicBezTo>
                <a:cubicBezTo>
                  <a:pt x="387" y="5"/>
                  <a:pt x="372" y="1"/>
                  <a:pt x="35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46"/>
          <p:cNvSpPr/>
          <p:nvPr/>
        </p:nvSpPr>
        <p:spPr>
          <a:xfrm rot="-4012506">
            <a:off x="6717112" y="239572"/>
            <a:ext cx="108550" cy="161898"/>
          </a:xfrm>
          <a:custGeom>
            <a:rect b="b" l="l" r="r" t="t"/>
            <a:pathLst>
              <a:path extrusionOk="0" h="786" w="527">
                <a:moveTo>
                  <a:pt x="423" y="1"/>
                </a:moveTo>
                <a:cubicBezTo>
                  <a:pt x="392" y="1"/>
                  <a:pt x="361" y="16"/>
                  <a:pt x="347" y="45"/>
                </a:cubicBezTo>
                <a:cubicBezTo>
                  <a:pt x="229" y="245"/>
                  <a:pt x="118" y="453"/>
                  <a:pt x="8" y="654"/>
                </a:cubicBezTo>
                <a:cubicBezTo>
                  <a:pt x="1" y="668"/>
                  <a:pt x="1" y="681"/>
                  <a:pt x="1" y="695"/>
                </a:cubicBezTo>
                <a:cubicBezTo>
                  <a:pt x="1" y="723"/>
                  <a:pt x="8" y="758"/>
                  <a:pt x="49" y="771"/>
                </a:cubicBezTo>
                <a:cubicBezTo>
                  <a:pt x="63" y="781"/>
                  <a:pt x="79" y="785"/>
                  <a:pt x="95" y="785"/>
                </a:cubicBezTo>
                <a:cubicBezTo>
                  <a:pt x="125" y="785"/>
                  <a:pt x="156" y="769"/>
                  <a:pt x="174" y="737"/>
                </a:cubicBezTo>
                <a:cubicBezTo>
                  <a:pt x="278" y="543"/>
                  <a:pt x="388" y="335"/>
                  <a:pt x="499" y="135"/>
                </a:cubicBezTo>
                <a:cubicBezTo>
                  <a:pt x="527" y="93"/>
                  <a:pt x="506" y="38"/>
                  <a:pt x="464" y="10"/>
                </a:cubicBezTo>
                <a:cubicBezTo>
                  <a:pt x="452" y="4"/>
                  <a:pt x="437" y="1"/>
                  <a:pt x="42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7" name="Google Shape;1407;p46"/>
          <p:cNvSpPr/>
          <p:nvPr/>
        </p:nvSpPr>
        <p:spPr>
          <a:xfrm rot="-4012506">
            <a:off x="6582204" y="74301"/>
            <a:ext cx="81567" cy="115965"/>
          </a:xfrm>
          <a:custGeom>
            <a:rect b="b" l="l" r="r" t="t"/>
            <a:pathLst>
              <a:path extrusionOk="0" h="563" w="396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8" name="Google Shape;1408;p46"/>
          <p:cNvSpPr/>
          <p:nvPr/>
        </p:nvSpPr>
        <p:spPr>
          <a:xfrm rot="-4012506">
            <a:off x="10025277" y="1439899"/>
            <a:ext cx="116995" cy="131414"/>
          </a:xfrm>
          <a:custGeom>
            <a:rect b="b" l="l" r="r" t="t"/>
            <a:pathLst>
              <a:path extrusionOk="0" h="638" w="568">
                <a:moveTo>
                  <a:pt x="88" y="1"/>
                </a:moveTo>
                <a:cubicBezTo>
                  <a:pt x="69" y="1"/>
                  <a:pt x="50" y="6"/>
                  <a:pt x="35" y="15"/>
                </a:cubicBezTo>
                <a:cubicBezTo>
                  <a:pt x="7" y="36"/>
                  <a:pt x="0" y="63"/>
                  <a:pt x="0" y="84"/>
                </a:cubicBezTo>
                <a:cubicBezTo>
                  <a:pt x="0" y="105"/>
                  <a:pt x="7" y="119"/>
                  <a:pt x="14" y="140"/>
                </a:cubicBezTo>
                <a:lnTo>
                  <a:pt x="402" y="603"/>
                </a:lnTo>
                <a:cubicBezTo>
                  <a:pt x="418" y="624"/>
                  <a:pt x="447" y="637"/>
                  <a:pt x="475" y="637"/>
                </a:cubicBezTo>
                <a:cubicBezTo>
                  <a:pt x="494" y="637"/>
                  <a:pt x="512" y="631"/>
                  <a:pt x="526" y="617"/>
                </a:cubicBezTo>
                <a:cubicBezTo>
                  <a:pt x="561" y="589"/>
                  <a:pt x="568" y="527"/>
                  <a:pt x="533" y="493"/>
                </a:cubicBezTo>
                <a:cubicBezTo>
                  <a:pt x="415" y="340"/>
                  <a:pt x="284" y="181"/>
                  <a:pt x="152" y="29"/>
                </a:cubicBezTo>
                <a:cubicBezTo>
                  <a:pt x="137" y="9"/>
                  <a:pt x="112" y="1"/>
                  <a:pt x="8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46"/>
          <p:cNvSpPr/>
          <p:nvPr/>
        </p:nvSpPr>
        <p:spPr>
          <a:xfrm rot="-4012506">
            <a:off x="6420914" y="-136753"/>
            <a:ext cx="98457" cy="147274"/>
          </a:xfrm>
          <a:custGeom>
            <a:rect b="b" l="l" r="r" t="t"/>
            <a:pathLst>
              <a:path extrusionOk="0" h="715" w="478">
                <a:moveTo>
                  <a:pt x="374" y="0"/>
                </a:moveTo>
                <a:cubicBezTo>
                  <a:pt x="343" y="0"/>
                  <a:pt x="312" y="16"/>
                  <a:pt x="298" y="44"/>
                </a:cubicBezTo>
                <a:cubicBezTo>
                  <a:pt x="201" y="217"/>
                  <a:pt x="104" y="404"/>
                  <a:pt x="14" y="577"/>
                </a:cubicBezTo>
                <a:cubicBezTo>
                  <a:pt x="0" y="591"/>
                  <a:pt x="0" y="598"/>
                  <a:pt x="0" y="619"/>
                </a:cubicBezTo>
                <a:cubicBezTo>
                  <a:pt x="0" y="646"/>
                  <a:pt x="21" y="681"/>
                  <a:pt x="49" y="702"/>
                </a:cubicBezTo>
                <a:cubicBezTo>
                  <a:pt x="62" y="710"/>
                  <a:pt x="76" y="714"/>
                  <a:pt x="89" y="714"/>
                </a:cubicBezTo>
                <a:cubicBezTo>
                  <a:pt x="119" y="714"/>
                  <a:pt x="147" y="696"/>
                  <a:pt x="166" y="667"/>
                </a:cubicBezTo>
                <a:cubicBezTo>
                  <a:pt x="263" y="487"/>
                  <a:pt x="360" y="314"/>
                  <a:pt x="450" y="134"/>
                </a:cubicBezTo>
                <a:cubicBezTo>
                  <a:pt x="478" y="93"/>
                  <a:pt x="464" y="37"/>
                  <a:pt x="416" y="10"/>
                </a:cubicBezTo>
                <a:cubicBezTo>
                  <a:pt x="403" y="3"/>
                  <a:pt x="389" y="0"/>
                  <a:pt x="37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p46"/>
          <p:cNvSpPr/>
          <p:nvPr/>
        </p:nvSpPr>
        <p:spPr>
          <a:xfrm rot="-4012506">
            <a:off x="6276676" y="-318358"/>
            <a:ext cx="101341" cy="162310"/>
          </a:xfrm>
          <a:custGeom>
            <a:rect b="b" l="l" r="r" t="t"/>
            <a:pathLst>
              <a:path extrusionOk="0" h="788" w="492">
                <a:moveTo>
                  <a:pt x="397" y="0"/>
                </a:moveTo>
                <a:cubicBezTo>
                  <a:pt x="363" y="0"/>
                  <a:pt x="329" y="16"/>
                  <a:pt x="319" y="47"/>
                </a:cubicBezTo>
                <a:cubicBezTo>
                  <a:pt x="222" y="247"/>
                  <a:pt x="118" y="455"/>
                  <a:pt x="8" y="663"/>
                </a:cubicBezTo>
                <a:cubicBezTo>
                  <a:pt x="1" y="683"/>
                  <a:pt x="1" y="690"/>
                  <a:pt x="1" y="704"/>
                </a:cubicBezTo>
                <a:cubicBezTo>
                  <a:pt x="1" y="739"/>
                  <a:pt x="14" y="766"/>
                  <a:pt x="49" y="773"/>
                </a:cubicBezTo>
                <a:cubicBezTo>
                  <a:pt x="61" y="783"/>
                  <a:pt x="75" y="788"/>
                  <a:pt x="90" y="788"/>
                </a:cubicBezTo>
                <a:cubicBezTo>
                  <a:pt x="118" y="788"/>
                  <a:pt x="146" y="771"/>
                  <a:pt x="160" y="739"/>
                </a:cubicBezTo>
                <a:cubicBezTo>
                  <a:pt x="277" y="524"/>
                  <a:pt x="381" y="317"/>
                  <a:pt x="471" y="116"/>
                </a:cubicBezTo>
                <a:cubicBezTo>
                  <a:pt x="492" y="74"/>
                  <a:pt x="471" y="26"/>
                  <a:pt x="430" y="5"/>
                </a:cubicBezTo>
                <a:cubicBezTo>
                  <a:pt x="419" y="2"/>
                  <a:pt x="408" y="0"/>
                  <a:pt x="397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" name="Google Shape;1411;p46"/>
          <p:cNvSpPr/>
          <p:nvPr/>
        </p:nvSpPr>
        <p:spPr>
          <a:xfrm rot="-4012506">
            <a:off x="10275220" y="1384679"/>
            <a:ext cx="95780" cy="103813"/>
          </a:xfrm>
          <a:custGeom>
            <a:rect b="b" l="l" r="r" t="t"/>
            <a:pathLst>
              <a:path extrusionOk="0" h="504" w="465">
                <a:moveTo>
                  <a:pt x="91" y="0"/>
                </a:moveTo>
                <a:cubicBezTo>
                  <a:pt x="71" y="0"/>
                  <a:pt x="51" y="5"/>
                  <a:pt x="35" y="14"/>
                </a:cubicBezTo>
                <a:cubicBezTo>
                  <a:pt x="8" y="35"/>
                  <a:pt x="1" y="63"/>
                  <a:pt x="1" y="84"/>
                </a:cubicBezTo>
                <a:cubicBezTo>
                  <a:pt x="1" y="104"/>
                  <a:pt x="15" y="118"/>
                  <a:pt x="29" y="132"/>
                </a:cubicBezTo>
                <a:cubicBezTo>
                  <a:pt x="118" y="243"/>
                  <a:pt x="208" y="354"/>
                  <a:pt x="298" y="464"/>
                </a:cubicBezTo>
                <a:cubicBezTo>
                  <a:pt x="314" y="492"/>
                  <a:pt x="339" y="504"/>
                  <a:pt x="364" y="504"/>
                </a:cubicBezTo>
                <a:cubicBezTo>
                  <a:pt x="382" y="504"/>
                  <a:pt x="401" y="497"/>
                  <a:pt x="416" y="485"/>
                </a:cubicBezTo>
                <a:cubicBezTo>
                  <a:pt x="464" y="457"/>
                  <a:pt x="464" y="395"/>
                  <a:pt x="437" y="361"/>
                </a:cubicBezTo>
                <a:cubicBezTo>
                  <a:pt x="340" y="250"/>
                  <a:pt x="257" y="139"/>
                  <a:pt x="160" y="28"/>
                </a:cubicBezTo>
                <a:cubicBezTo>
                  <a:pt x="144" y="9"/>
                  <a:pt x="118" y="0"/>
                  <a:pt x="9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2" name="Google Shape;1412;p46"/>
          <p:cNvSpPr/>
          <p:nvPr/>
        </p:nvSpPr>
        <p:spPr>
          <a:xfrm rot="-4012506">
            <a:off x="6130844" y="-474241"/>
            <a:ext cx="72916" cy="116995"/>
          </a:xfrm>
          <a:custGeom>
            <a:rect b="b" l="l" r="r" t="t"/>
            <a:pathLst>
              <a:path extrusionOk="0" h="568" w="354">
                <a:moveTo>
                  <a:pt x="257" y="1"/>
                </a:moveTo>
                <a:cubicBezTo>
                  <a:pt x="225" y="1"/>
                  <a:pt x="195" y="20"/>
                  <a:pt x="180" y="51"/>
                </a:cubicBezTo>
                <a:cubicBezTo>
                  <a:pt x="132" y="189"/>
                  <a:pt x="69" y="320"/>
                  <a:pt x="7" y="452"/>
                </a:cubicBezTo>
                <a:cubicBezTo>
                  <a:pt x="0" y="459"/>
                  <a:pt x="0" y="473"/>
                  <a:pt x="0" y="487"/>
                </a:cubicBezTo>
                <a:cubicBezTo>
                  <a:pt x="0" y="521"/>
                  <a:pt x="14" y="556"/>
                  <a:pt x="49" y="563"/>
                </a:cubicBezTo>
                <a:cubicBezTo>
                  <a:pt x="61" y="566"/>
                  <a:pt x="73" y="568"/>
                  <a:pt x="85" y="568"/>
                </a:cubicBezTo>
                <a:cubicBezTo>
                  <a:pt x="120" y="568"/>
                  <a:pt x="151" y="552"/>
                  <a:pt x="166" y="521"/>
                </a:cubicBezTo>
                <a:cubicBezTo>
                  <a:pt x="222" y="390"/>
                  <a:pt x="277" y="251"/>
                  <a:pt x="339" y="120"/>
                </a:cubicBezTo>
                <a:cubicBezTo>
                  <a:pt x="353" y="78"/>
                  <a:pt x="339" y="23"/>
                  <a:pt x="291" y="9"/>
                </a:cubicBezTo>
                <a:cubicBezTo>
                  <a:pt x="280" y="4"/>
                  <a:pt x="268" y="1"/>
                  <a:pt x="25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p46"/>
          <p:cNvSpPr/>
          <p:nvPr/>
        </p:nvSpPr>
        <p:spPr>
          <a:xfrm flipH="1" rot="-487470">
            <a:off x="1256708" y="3293285"/>
            <a:ext cx="39960" cy="162928"/>
          </a:xfrm>
          <a:custGeom>
            <a:rect b="b" l="l" r="r" t="t"/>
            <a:pathLst>
              <a:path extrusionOk="0" h="791" w="194">
                <a:moveTo>
                  <a:pt x="97" y="1"/>
                </a:moveTo>
                <a:cubicBezTo>
                  <a:pt x="49" y="1"/>
                  <a:pt x="14" y="33"/>
                  <a:pt x="14" y="78"/>
                </a:cubicBezTo>
                <a:cubicBezTo>
                  <a:pt x="7" y="278"/>
                  <a:pt x="0" y="486"/>
                  <a:pt x="0" y="687"/>
                </a:cubicBezTo>
                <a:cubicBezTo>
                  <a:pt x="0" y="735"/>
                  <a:pt x="42" y="770"/>
                  <a:pt x="83" y="790"/>
                </a:cubicBezTo>
                <a:cubicBezTo>
                  <a:pt x="125" y="790"/>
                  <a:pt x="173" y="756"/>
                  <a:pt x="173" y="700"/>
                </a:cubicBezTo>
                <a:cubicBezTo>
                  <a:pt x="173" y="493"/>
                  <a:pt x="180" y="292"/>
                  <a:pt x="187" y="98"/>
                </a:cubicBezTo>
                <a:cubicBezTo>
                  <a:pt x="194" y="43"/>
                  <a:pt x="159" y="1"/>
                  <a:pt x="111" y="1"/>
                </a:cubicBezTo>
                <a:cubicBezTo>
                  <a:pt x="106" y="1"/>
                  <a:pt x="101" y="1"/>
                  <a:pt x="9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4" name="Google Shape;1414;p46"/>
          <p:cNvSpPr/>
          <p:nvPr/>
        </p:nvSpPr>
        <p:spPr>
          <a:xfrm flipH="1" rot="-487482">
            <a:off x="1287379" y="3556593"/>
            <a:ext cx="41607" cy="127088"/>
          </a:xfrm>
          <a:custGeom>
            <a:rect b="b" l="l" r="r" t="t"/>
            <a:pathLst>
              <a:path extrusionOk="0" h="617" w="202">
                <a:moveTo>
                  <a:pt x="91" y="1"/>
                </a:moveTo>
                <a:cubicBezTo>
                  <a:pt x="35" y="1"/>
                  <a:pt x="1" y="42"/>
                  <a:pt x="1" y="91"/>
                </a:cubicBezTo>
                <a:cubicBezTo>
                  <a:pt x="1" y="243"/>
                  <a:pt x="8" y="381"/>
                  <a:pt x="29" y="540"/>
                </a:cubicBezTo>
                <a:cubicBezTo>
                  <a:pt x="35" y="582"/>
                  <a:pt x="70" y="617"/>
                  <a:pt x="119" y="617"/>
                </a:cubicBezTo>
                <a:cubicBezTo>
                  <a:pt x="167" y="610"/>
                  <a:pt x="202" y="561"/>
                  <a:pt x="202" y="520"/>
                </a:cubicBezTo>
                <a:cubicBezTo>
                  <a:pt x="195" y="374"/>
                  <a:pt x="181" y="229"/>
                  <a:pt x="174" y="91"/>
                </a:cubicBezTo>
                <a:cubicBezTo>
                  <a:pt x="174" y="35"/>
                  <a:pt x="139" y="1"/>
                  <a:pt x="91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5" name="Google Shape;1415;p46"/>
          <p:cNvSpPr/>
          <p:nvPr/>
        </p:nvSpPr>
        <p:spPr>
          <a:xfrm flipH="1" rot="-487482">
            <a:off x="1203932" y="3067867"/>
            <a:ext cx="51494" cy="176729"/>
          </a:xfrm>
          <a:custGeom>
            <a:rect b="b" l="l" r="r" t="t"/>
            <a:pathLst>
              <a:path extrusionOk="0" h="858" w="250">
                <a:moveTo>
                  <a:pt x="155" y="0"/>
                </a:moveTo>
                <a:cubicBezTo>
                  <a:pt x="120" y="0"/>
                  <a:pt x="88" y="30"/>
                  <a:pt x="77" y="66"/>
                </a:cubicBezTo>
                <a:cubicBezTo>
                  <a:pt x="42" y="301"/>
                  <a:pt x="21" y="529"/>
                  <a:pt x="0" y="771"/>
                </a:cubicBezTo>
                <a:cubicBezTo>
                  <a:pt x="0" y="813"/>
                  <a:pt x="35" y="848"/>
                  <a:pt x="70" y="855"/>
                </a:cubicBezTo>
                <a:cubicBezTo>
                  <a:pt x="78" y="857"/>
                  <a:pt x="86" y="858"/>
                  <a:pt x="93" y="858"/>
                </a:cubicBezTo>
                <a:cubicBezTo>
                  <a:pt x="137" y="858"/>
                  <a:pt x="167" y="825"/>
                  <a:pt x="167" y="778"/>
                </a:cubicBezTo>
                <a:cubicBezTo>
                  <a:pt x="180" y="550"/>
                  <a:pt x="208" y="322"/>
                  <a:pt x="243" y="93"/>
                </a:cubicBezTo>
                <a:cubicBezTo>
                  <a:pt x="250" y="52"/>
                  <a:pt x="215" y="10"/>
                  <a:pt x="173" y="3"/>
                </a:cubicBezTo>
                <a:cubicBezTo>
                  <a:pt x="167" y="1"/>
                  <a:pt x="161" y="0"/>
                  <a:pt x="15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6" name="Google Shape;1416;p46"/>
          <p:cNvSpPr/>
          <p:nvPr/>
        </p:nvSpPr>
        <p:spPr>
          <a:xfrm flipH="1" rot="-487476">
            <a:off x="1290147" y="3771104"/>
            <a:ext cx="57262" cy="178788"/>
          </a:xfrm>
          <a:custGeom>
            <a:rect b="b" l="l" r="r" t="t"/>
            <a:pathLst>
              <a:path extrusionOk="0" h="868" w="278">
                <a:moveTo>
                  <a:pt x="95" y="1"/>
                </a:moveTo>
                <a:cubicBezTo>
                  <a:pt x="91" y="1"/>
                  <a:pt x="88" y="1"/>
                  <a:pt x="84" y="2"/>
                </a:cubicBezTo>
                <a:cubicBezTo>
                  <a:pt x="36" y="9"/>
                  <a:pt x="1" y="43"/>
                  <a:pt x="1" y="92"/>
                </a:cubicBezTo>
                <a:lnTo>
                  <a:pt x="1" y="106"/>
                </a:lnTo>
                <a:cubicBezTo>
                  <a:pt x="29" y="341"/>
                  <a:pt x="63" y="576"/>
                  <a:pt x="98" y="798"/>
                </a:cubicBezTo>
                <a:cubicBezTo>
                  <a:pt x="104" y="836"/>
                  <a:pt x="151" y="868"/>
                  <a:pt x="191" y="868"/>
                </a:cubicBezTo>
                <a:cubicBezTo>
                  <a:pt x="194" y="868"/>
                  <a:pt x="198" y="867"/>
                  <a:pt x="202" y="867"/>
                </a:cubicBezTo>
                <a:cubicBezTo>
                  <a:pt x="243" y="860"/>
                  <a:pt x="278" y="804"/>
                  <a:pt x="271" y="763"/>
                </a:cubicBezTo>
                <a:cubicBezTo>
                  <a:pt x="236" y="542"/>
                  <a:pt x="202" y="306"/>
                  <a:pt x="174" y="78"/>
                </a:cubicBezTo>
                <a:cubicBezTo>
                  <a:pt x="168" y="34"/>
                  <a:pt x="132" y="1"/>
                  <a:pt x="9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7" name="Google Shape;1417;p46"/>
          <p:cNvSpPr/>
          <p:nvPr/>
        </p:nvSpPr>
        <p:spPr>
          <a:xfrm flipH="1" rot="-487476">
            <a:off x="1129186" y="2863860"/>
            <a:ext cx="55820" cy="123174"/>
          </a:xfrm>
          <a:custGeom>
            <a:rect b="b" l="l" r="r" t="t"/>
            <a:pathLst>
              <a:path extrusionOk="0" h="598" w="271">
                <a:moveTo>
                  <a:pt x="181" y="0"/>
                </a:moveTo>
                <a:cubicBezTo>
                  <a:pt x="142" y="0"/>
                  <a:pt x="97" y="27"/>
                  <a:pt x="90" y="70"/>
                </a:cubicBezTo>
                <a:cubicBezTo>
                  <a:pt x="63" y="209"/>
                  <a:pt x="28" y="354"/>
                  <a:pt x="0" y="493"/>
                </a:cubicBezTo>
                <a:lnTo>
                  <a:pt x="0" y="513"/>
                </a:lnTo>
                <a:cubicBezTo>
                  <a:pt x="0" y="555"/>
                  <a:pt x="28" y="589"/>
                  <a:pt x="70" y="596"/>
                </a:cubicBezTo>
                <a:cubicBezTo>
                  <a:pt x="74" y="597"/>
                  <a:pt x="79" y="597"/>
                  <a:pt x="84" y="597"/>
                </a:cubicBezTo>
                <a:cubicBezTo>
                  <a:pt x="132" y="597"/>
                  <a:pt x="167" y="565"/>
                  <a:pt x="173" y="527"/>
                </a:cubicBezTo>
                <a:cubicBezTo>
                  <a:pt x="201" y="382"/>
                  <a:pt x="229" y="243"/>
                  <a:pt x="263" y="105"/>
                </a:cubicBezTo>
                <a:cubicBezTo>
                  <a:pt x="270" y="63"/>
                  <a:pt x="236" y="8"/>
                  <a:pt x="194" y="1"/>
                </a:cubicBezTo>
                <a:cubicBezTo>
                  <a:pt x="190" y="0"/>
                  <a:pt x="186" y="0"/>
                  <a:pt x="18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8" name="Google Shape;1418;p46"/>
          <p:cNvSpPr/>
          <p:nvPr/>
        </p:nvSpPr>
        <p:spPr>
          <a:xfrm flipH="1" rot="-487476">
            <a:off x="1278424" y="4002496"/>
            <a:ext cx="64265" cy="157573"/>
          </a:xfrm>
          <a:custGeom>
            <a:rect b="b" l="l" r="r" t="t"/>
            <a:pathLst>
              <a:path extrusionOk="0" h="765" w="312">
                <a:moveTo>
                  <a:pt x="84" y="1"/>
                </a:moveTo>
                <a:cubicBezTo>
                  <a:pt x="79" y="1"/>
                  <a:pt x="74" y="1"/>
                  <a:pt x="69" y="2"/>
                </a:cubicBezTo>
                <a:cubicBezTo>
                  <a:pt x="28" y="9"/>
                  <a:pt x="0" y="44"/>
                  <a:pt x="0" y="92"/>
                </a:cubicBezTo>
                <a:cubicBezTo>
                  <a:pt x="0" y="99"/>
                  <a:pt x="14" y="106"/>
                  <a:pt x="14" y="106"/>
                </a:cubicBezTo>
                <a:cubicBezTo>
                  <a:pt x="48" y="306"/>
                  <a:pt x="90" y="507"/>
                  <a:pt x="138" y="701"/>
                </a:cubicBezTo>
                <a:cubicBezTo>
                  <a:pt x="151" y="738"/>
                  <a:pt x="191" y="764"/>
                  <a:pt x="229" y="764"/>
                </a:cubicBezTo>
                <a:cubicBezTo>
                  <a:pt x="234" y="764"/>
                  <a:pt x="238" y="764"/>
                  <a:pt x="242" y="763"/>
                </a:cubicBezTo>
                <a:cubicBezTo>
                  <a:pt x="291" y="756"/>
                  <a:pt x="311" y="701"/>
                  <a:pt x="304" y="659"/>
                </a:cubicBezTo>
                <a:cubicBezTo>
                  <a:pt x="263" y="459"/>
                  <a:pt x="221" y="272"/>
                  <a:pt x="173" y="71"/>
                </a:cubicBezTo>
                <a:cubicBezTo>
                  <a:pt x="167" y="28"/>
                  <a:pt x="127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9" name="Google Shape;1419;p46"/>
          <p:cNvSpPr/>
          <p:nvPr/>
        </p:nvSpPr>
        <p:spPr>
          <a:xfrm flipH="1" rot="-487476">
            <a:off x="1023156" y="2619417"/>
            <a:ext cx="74358" cy="154277"/>
          </a:xfrm>
          <a:custGeom>
            <a:rect b="b" l="l" r="r" t="t"/>
            <a:pathLst>
              <a:path extrusionOk="0" h="749" w="361">
                <a:moveTo>
                  <a:pt x="262" y="0"/>
                </a:moveTo>
                <a:cubicBezTo>
                  <a:pt x="226" y="0"/>
                  <a:pt x="197" y="20"/>
                  <a:pt x="180" y="53"/>
                </a:cubicBezTo>
                <a:cubicBezTo>
                  <a:pt x="153" y="143"/>
                  <a:pt x="118" y="226"/>
                  <a:pt x="97" y="323"/>
                </a:cubicBezTo>
                <a:cubicBezTo>
                  <a:pt x="63" y="427"/>
                  <a:pt x="28" y="530"/>
                  <a:pt x="0" y="634"/>
                </a:cubicBezTo>
                <a:lnTo>
                  <a:pt x="0" y="662"/>
                </a:lnTo>
                <a:cubicBezTo>
                  <a:pt x="0" y="696"/>
                  <a:pt x="14" y="731"/>
                  <a:pt x="56" y="745"/>
                </a:cubicBezTo>
                <a:cubicBezTo>
                  <a:pt x="64" y="747"/>
                  <a:pt x="73" y="749"/>
                  <a:pt x="81" y="749"/>
                </a:cubicBezTo>
                <a:cubicBezTo>
                  <a:pt x="118" y="749"/>
                  <a:pt x="148" y="724"/>
                  <a:pt x="160" y="690"/>
                </a:cubicBezTo>
                <a:cubicBezTo>
                  <a:pt x="194" y="593"/>
                  <a:pt x="222" y="489"/>
                  <a:pt x="256" y="385"/>
                </a:cubicBezTo>
                <a:cubicBezTo>
                  <a:pt x="284" y="295"/>
                  <a:pt x="319" y="205"/>
                  <a:pt x="346" y="115"/>
                </a:cubicBezTo>
                <a:cubicBezTo>
                  <a:pt x="360" y="67"/>
                  <a:pt x="333" y="25"/>
                  <a:pt x="291" y="4"/>
                </a:cubicBezTo>
                <a:cubicBezTo>
                  <a:pt x="281" y="2"/>
                  <a:pt x="271" y="0"/>
                  <a:pt x="262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0" name="Google Shape;1420;p46"/>
          <p:cNvSpPr/>
          <p:nvPr/>
        </p:nvSpPr>
        <p:spPr>
          <a:xfrm flipH="1" rot="-487476">
            <a:off x="1246300" y="4269266"/>
            <a:ext cx="64265" cy="121321"/>
          </a:xfrm>
          <a:custGeom>
            <a:rect b="b" l="l" r="r" t="t"/>
            <a:pathLst>
              <a:path extrusionOk="0" h="589" w="312">
                <a:moveTo>
                  <a:pt x="88" y="0"/>
                </a:moveTo>
                <a:cubicBezTo>
                  <a:pt x="78" y="0"/>
                  <a:pt x="67" y="3"/>
                  <a:pt x="56" y="7"/>
                </a:cubicBezTo>
                <a:cubicBezTo>
                  <a:pt x="21" y="21"/>
                  <a:pt x="0" y="56"/>
                  <a:pt x="0" y="90"/>
                </a:cubicBezTo>
                <a:lnTo>
                  <a:pt x="0" y="118"/>
                </a:lnTo>
                <a:cubicBezTo>
                  <a:pt x="35" y="257"/>
                  <a:pt x="83" y="395"/>
                  <a:pt x="125" y="533"/>
                </a:cubicBezTo>
                <a:cubicBezTo>
                  <a:pt x="141" y="565"/>
                  <a:pt x="173" y="589"/>
                  <a:pt x="209" y="589"/>
                </a:cubicBezTo>
                <a:cubicBezTo>
                  <a:pt x="220" y="589"/>
                  <a:pt x="231" y="587"/>
                  <a:pt x="242" y="582"/>
                </a:cubicBezTo>
                <a:cubicBezTo>
                  <a:pt x="284" y="568"/>
                  <a:pt x="312" y="513"/>
                  <a:pt x="291" y="471"/>
                </a:cubicBezTo>
                <a:cubicBezTo>
                  <a:pt x="249" y="340"/>
                  <a:pt x="208" y="201"/>
                  <a:pt x="159" y="63"/>
                </a:cubicBezTo>
                <a:cubicBezTo>
                  <a:pt x="154" y="25"/>
                  <a:pt x="124" y="0"/>
                  <a:pt x="8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46"/>
          <p:cNvSpPr/>
          <p:nvPr/>
        </p:nvSpPr>
        <p:spPr>
          <a:xfrm flipH="1" rot="-487476">
            <a:off x="911697" y="2415299"/>
            <a:ext cx="91454" cy="168695"/>
          </a:xfrm>
          <a:custGeom>
            <a:rect b="b" l="l" r="r" t="t"/>
            <a:pathLst>
              <a:path extrusionOk="0" h="819" w="444">
                <a:moveTo>
                  <a:pt x="338" y="0"/>
                </a:moveTo>
                <a:cubicBezTo>
                  <a:pt x="305" y="0"/>
                  <a:pt x="274" y="23"/>
                  <a:pt x="264" y="53"/>
                </a:cubicBezTo>
                <a:cubicBezTo>
                  <a:pt x="174" y="268"/>
                  <a:pt x="91" y="496"/>
                  <a:pt x="8" y="703"/>
                </a:cubicBezTo>
                <a:cubicBezTo>
                  <a:pt x="1" y="710"/>
                  <a:pt x="1" y="717"/>
                  <a:pt x="1" y="731"/>
                </a:cubicBezTo>
                <a:cubicBezTo>
                  <a:pt x="1" y="759"/>
                  <a:pt x="21" y="800"/>
                  <a:pt x="56" y="814"/>
                </a:cubicBezTo>
                <a:cubicBezTo>
                  <a:pt x="65" y="817"/>
                  <a:pt x="73" y="818"/>
                  <a:pt x="82" y="818"/>
                </a:cubicBezTo>
                <a:cubicBezTo>
                  <a:pt x="116" y="818"/>
                  <a:pt x="150" y="797"/>
                  <a:pt x="167" y="759"/>
                </a:cubicBezTo>
                <a:cubicBezTo>
                  <a:pt x="243" y="558"/>
                  <a:pt x="333" y="337"/>
                  <a:pt x="416" y="122"/>
                </a:cubicBezTo>
                <a:cubicBezTo>
                  <a:pt x="444" y="81"/>
                  <a:pt x="416" y="25"/>
                  <a:pt x="374" y="11"/>
                </a:cubicBezTo>
                <a:cubicBezTo>
                  <a:pt x="363" y="4"/>
                  <a:pt x="350" y="0"/>
                  <a:pt x="33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2" name="Google Shape;1422;p46"/>
          <p:cNvSpPr/>
          <p:nvPr/>
        </p:nvSpPr>
        <p:spPr>
          <a:xfrm flipH="1" rot="-487476">
            <a:off x="1181961" y="4481577"/>
            <a:ext cx="92896" cy="166224"/>
          </a:xfrm>
          <a:custGeom>
            <a:rect b="b" l="l" r="r" t="t"/>
            <a:pathLst>
              <a:path extrusionOk="0" h="807" w="451">
                <a:moveTo>
                  <a:pt x="82" y="1"/>
                </a:moveTo>
                <a:cubicBezTo>
                  <a:pt x="73" y="1"/>
                  <a:pt x="64" y="2"/>
                  <a:pt x="56" y="5"/>
                </a:cubicBezTo>
                <a:cubicBezTo>
                  <a:pt x="21" y="12"/>
                  <a:pt x="0" y="47"/>
                  <a:pt x="0" y="81"/>
                </a:cubicBezTo>
                <a:cubicBezTo>
                  <a:pt x="0" y="95"/>
                  <a:pt x="0" y="109"/>
                  <a:pt x="14" y="116"/>
                </a:cubicBezTo>
                <a:cubicBezTo>
                  <a:pt x="97" y="337"/>
                  <a:pt x="187" y="552"/>
                  <a:pt x="277" y="759"/>
                </a:cubicBezTo>
                <a:cubicBezTo>
                  <a:pt x="293" y="791"/>
                  <a:pt x="324" y="806"/>
                  <a:pt x="356" y="806"/>
                </a:cubicBezTo>
                <a:cubicBezTo>
                  <a:pt x="367" y="806"/>
                  <a:pt x="378" y="804"/>
                  <a:pt x="388" y="801"/>
                </a:cubicBezTo>
                <a:cubicBezTo>
                  <a:pt x="436" y="787"/>
                  <a:pt x="450" y="732"/>
                  <a:pt x="436" y="690"/>
                </a:cubicBezTo>
                <a:cubicBezTo>
                  <a:pt x="340" y="483"/>
                  <a:pt x="250" y="275"/>
                  <a:pt x="167" y="60"/>
                </a:cubicBezTo>
                <a:cubicBezTo>
                  <a:pt x="150" y="22"/>
                  <a:pt x="116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3" name="Google Shape;1423;p46"/>
          <p:cNvSpPr/>
          <p:nvPr/>
        </p:nvSpPr>
        <p:spPr>
          <a:xfrm flipH="1" rot="-487476">
            <a:off x="795774" y="2235259"/>
            <a:ext cx="75594" cy="115553"/>
          </a:xfrm>
          <a:custGeom>
            <a:rect b="b" l="l" r="r" t="t"/>
            <a:pathLst>
              <a:path extrusionOk="0" h="561" w="367">
                <a:moveTo>
                  <a:pt x="273" y="0"/>
                </a:moveTo>
                <a:cubicBezTo>
                  <a:pt x="239" y="0"/>
                  <a:pt x="204" y="17"/>
                  <a:pt x="194" y="54"/>
                </a:cubicBezTo>
                <a:lnTo>
                  <a:pt x="14" y="441"/>
                </a:lnTo>
                <a:cubicBezTo>
                  <a:pt x="0" y="448"/>
                  <a:pt x="0" y="469"/>
                  <a:pt x="0" y="476"/>
                </a:cubicBezTo>
                <a:cubicBezTo>
                  <a:pt x="0" y="511"/>
                  <a:pt x="21" y="538"/>
                  <a:pt x="55" y="552"/>
                </a:cubicBezTo>
                <a:cubicBezTo>
                  <a:pt x="67" y="558"/>
                  <a:pt x="79" y="560"/>
                  <a:pt x="91" y="560"/>
                </a:cubicBezTo>
                <a:cubicBezTo>
                  <a:pt x="124" y="560"/>
                  <a:pt x="156" y="541"/>
                  <a:pt x="166" y="511"/>
                </a:cubicBezTo>
                <a:lnTo>
                  <a:pt x="346" y="123"/>
                </a:lnTo>
                <a:cubicBezTo>
                  <a:pt x="367" y="75"/>
                  <a:pt x="346" y="26"/>
                  <a:pt x="305" y="5"/>
                </a:cubicBezTo>
                <a:cubicBezTo>
                  <a:pt x="294" y="2"/>
                  <a:pt x="284" y="0"/>
                  <a:pt x="2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4" name="Google Shape;1424;p46"/>
          <p:cNvSpPr/>
          <p:nvPr/>
        </p:nvSpPr>
        <p:spPr>
          <a:xfrm flipH="1" rot="-487476">
            <a:off x="1114763" y="4704675"/>
            <a:ext cx="97015" cy="148304"/>
          </a:xfrm>
          <a:custGeom>
            <a:rect b="b" l="l" r="r" t="t"/>
            <a:pathLst>
              <a:path extrusionOk="0" h="720" w="471">
                <a:moveTo>
                  <a:pt x="90" y="0"/>
                </a:moveTo>
                <a:cubicBezTo>
                  <a:pt x="78" y="0"/>
                  <a:pt x="67" y="3"/>
                  <a:pt x="56" y="8"/>
                </a:cubicBezTo>
                <a:cubicBezTo>
                  <a:pt x="21" y="22"/>
                  <a:pt x="0" y="50"/>
                  <a:pt x="0" y="84"/>
                </a:cubicBezTo>
                <a:cubicBezTo>
                  <a:pt x="0" y="105"/>
                  <a:pt x="14" y="112"/>
                  <a:pt x="0" y="126"/>
                </a:cubicBezTo>
                <a:cubicBezTo>
                  <a:pt x="97" y="320"/>
                  <a:pt x="194" y="500"/>
                  <a:pt x="284" y="673"/>
                </a:cubicBezTo>
                <a:cubicBezTo>
                  <a:pt x="303" y="701"/>
                  <a:pt x="335" y="720"/>
                  <a:pt x="367" y="720"/>
                </a:cubicBezTo>
                <a:cubicBezTo>
                  <a:pt x="381" y="720"/>
                  <a:pt x="396" y="716"/>
                  <a:pt x="409" y="707"/>
                </a:cubicBezTo>
                <a:cubicBezTo>
                  <a:pt x="450" y="680"/>
                  <a:pt x="471" y="631"/>
                  <a:pt x="443" y="590"/>
                </a:cubicBezTo>
                <a:cubicBezTo>
                  <a:pt x="346" y="417"/>
                  <a:pt x="256" y="230"/>
                  <a:pt x="166" y="50"/>
                </a:cubicBezTo>
                <a:cubicBezTo>
                  <a:pt x="151" y="19"/>
                  <a:pt x="121" y="0"/>
                  <a:pt x="90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5" name="Google Shape;1425;p46"/>
          <p:cNvSpPr/>
          <p:nvPr/>
        </p:nvSpPr>
        <p:spPr>
          <a:xfrm flipH="1" rot="-487476">
            <a:off x="642749" y="2013451"/>
            <a:ext cx="95574" cy="148304"/>
          </a:xfrm>
          <a:custGeom>
            <a:rect b="b" l="l" r="r" t="t"/>
            <a:pathLst>
              <a:path extrusionOk="0" h="720" w="464">
                <a:moveTo>
                  <a:pt x="358" y="1"/>
                </a:moveTo>
                <a:cubicBezTo>
                  <a:pt x="329" y="1"/>
                  <a:pt x="302" y="18"/>
                  <a:pt x="284" y="49"/>
                </a:cubicBezTo>
                <a:cubicBezTo>
                  <a:pt x="187" y="222"/>
                  <a:pt x="104" y="402"/>
                  <a:pt x="7" y="582"/>
                </a:cubicBezTo>
                <a:cubicBezTo>
                  <a:pt x="0" y="603"/>
                  <a:pt x="0" y="610"/>
                  <a:pt x="0" y="624"/>
                </a:cubicBezTo>
                <a:cubicBezTo>
                  <a:pt x="0" y="665"/>
                  <a:pt x="14" y="686"/>
                  <a:pt x="49" y="707"/>
                </a:cubicBezTo>
                <a:cubicBezTo>
                  <a:pt x="60" y="715"/>
                  <a:pt x="73" y="719"/>
                  <a:pt x="86" y="719"/>
                </a:cubicBezTo>
                <a:cubicBezTo>
                  <a:pt x="115" y="719"/>
                  <a:pt x="145" y="701"/>
                  <a:pt x="159" y="672"/>
                </a:cubicBezTo>
                <a:cubicBezTo>
                  <a:pt x="249" y="485"/>
                  <a:pt x="346" y="312"/>
                  <a:pt x="436" y="132"/>
                </a:cubicBezTo>
                <a:cubicBezTo>
                  <a:pt x="464" y="91"/>
                  <a:pt x="450" y="42"/>
                  <a:pt x="402" y="15"/>
                </a:cubicBezTo>
                <a:cubicBezTo>
                  <a:pt x="387" y="5"/>
                  <a:pt x="372" y="1"/>
                  <a:pt x="35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6" name="Google Shape;1426;p46"/>
          <p:cNvSpPr/>
          <p:nvPr/>
        </p:nvSpPr>
        <p:spPr>
          <a:xfrm flipH="1" rot="-487476">
            <a:off x="1025143" y="4954537"/>
            <a:ext cx="87334" cy="110610"/>
          </a:xfrm>
          <a:custGeom>
            <a:rect b="b" l="l" r="r" t="t"/>
            <a:pathLst>
              <a:path extrusionOk="0" h="537" w="424">
                <a:moveTo>
                  <a:pt x="85" y="0"/>
                </a:moveTo>
                <a:cubicBezTo>
                  <a:pt x="71" y="0"/>
                  <a:pt x="56" y="4"/>
                  <a:pt x="42" y="13"/>
                </a:cubicBezTo>
                <a:cubicBezTo>
                  <a:pt x="15" y="20"/>
                  <a:pt x="1" y="55"/>
                  <a:pt x="1" y="82"/>
                </a:cubicBezTo>
                <a:cubicBezTo>
                  <a:pt x="1" y="96"/>
                  <a:pt x="8" y="117"/>
                  <a:pt x="15" y="131"/>
                </a:cubicBezTo>
                <a:lnTo>
                  <a:pt x="250" y="498"/>
                </a:lnTo>
                <a:cubicBezTo>
                  <a:pt x="268" y="524"/>
                  <a:pt x="294" y="537"/>
                  <a:pt x="322" y="537"/>
                </a:cubicBezTo>
                <a:cubicBezTo>
                  <a:pt x="337" y="537"/>
                  <a:pt x="353" y="533"/>
                  <a:pt x="368" y="525"/>
                </a:cubicBezTo>
                <a:cubicBezTo>
                  <a:pt x="416" y="498"/>
                  <a:pt x="423" y="442"/>
                  <a:pt x="395" y="401"/>
                </a:cubicBezTo>
                <a:lnTo>
                  <a:pt x="160" y="41"/>
                </a:lnTo>
                <a:cubicBezTo>
                  <a:pt x="146" y="17"/>
                  <a:pt x="116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7" name="Google Shape;1427;p46"/>
          <p:cNvSpPr/>
          <p:nvPr/>
        </p:nvSpPr>
        <p:spPr>
          <a:xfrm flipH="1" rot="-487476">
            <a:off x="503432" y="1827540"/>
            <a:ext cx="108550" cy="161898"/>
          </a:xfrm>
          <a:custGeom>
            <a:rect b="b" l="l" r="r" t="t"/>
            <a:pathLst>
              <a:path extrusionOk="0" h="786" w="527">
                <a:moveTo>
                  <a:pt x="423" y="1"/>
                </a:moveTo>
                <a:cubicBezTo>
                  <a:pt x="392" y="1"/>
                  <a:pt x="361" y="16"/>
                  <a:pt x="347" y="45"/>
                </a:cubicBezTo>
                <a:cubicBezTo>
                  <a:pt x="229" y="245"/>
                  <a:pt x="118" y="453"/>
                  <a:pt x="8" y="654"/>
                </a:cubicBezTo>
                <a:cubicBezTo>
                  <a:pt x="1" y="668"/>
                  <a:pt x="1" y="681"/>
                  <a:pt x="1" y="695"/>
                </a:cubicBezTo>
                <a:cubicBezTo>
                  <a:pt x="1" y="723"/>
                  <a:pt x="8" y="758"/>
                  <a:pt x="49" y="771"/>
                </a:cubicBezTo>
                <a:cubicBezTo>
                  <a:pt x="63" y="781"/>
                  <a:pt x="79" y="785"/>
                  <a:pt x="95" y="785"/>
                </a:cubicBezTo>
                <a:cubicBezTo>
                  <a:pt x="125" y="785"/>
                  <a:pt x="156" y="769"/>
                  <a:pt x="174" y="737"/>
                </a:cubicBezTo>
                <a:cubicBezTo>
                  <a:pt x="278" y="543"/>
                  <a:pt x="388" y="335"/>
                  <a:pt x="499" y="135"/>
                </a:cubicBezTo>
                <a:cubicBezTo>
                  <a:pt x="527" y="93"/>
                  <a:pt x="506" y="38"/>
                  <a:pt x="464" y="10"/>
                </a:cubicBezTo>
                <a:cubicBezTo>
                  <a:pt x="452" y="4"/>
                  <a:pt x="437" y="1"/>
                  <a:pt x="42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8" name="Google Shape;1428;p46"/>
          <p:cNvSpPr/>
          <p:nvPr/>
        </p:nvSpPr>
        <p:spPr>
          <a:xfrm flipH="1" rot="-487476">
            <a:off x="373509" y="1658443"/>
            <a:ext cx="81567" cy="115965"/>
          </a:xfrm>
          <a:custGeom>
            <a:rect b="b" l="l" r="r" t="t"/>
            <a:pathLst>
              <a:path extrusionOk="0" h="563" w="396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9" name="Google Shape;1429;p46"/>
          <p:cNvSpPr/>
          <p:nvPr/>
        </p:nvSpPr>
        <p:spPr>
          <a:xfrm flipH="1" rot="-487476">
            <a:off x="215881" y="1444579"/>
            <a:ext cx="98457" cy="147274"/>
          </a:xfrm>
          <a:custGeom>
            <a:rect b="b" l="l" r="r" t="t"/>
            <a:pathLst>
              <a:path extrusionOk="0" h="715" w="478">
                <a:moveTo>
                  <a:pt x="374" y="0"/>
                </a:moveTo>
                <a:cubicBezTo>
                  <a:pt x="343" y="0"/>
                  <a:pt x="312" y="16"/>
                  <a:pt x="298" y="44"/>
                </a:cubicBezTo>
                <a:cubicBezTo>
                  <a:pt x="201" y="217"/>
                  <a:pt x="104" y="404"/>
                  <a:pt x="14" y="577"/>
                </a:cubicBezTo>
                <a:cubicBezTo>
                  <a:pt x="0" y="591"/>
                  <a:pt x="0" y="598"/>
                  <a:pt x="0" y="619"/>
                </a:cubicBezTo>
                <a:cubicBezTo>
                  <a:pt x="0" y="646"/>
                  <a:pt x="21" y="681"/>
                  <a:pt x="49" y="702"/>
                </a:cubicBezTo>
                <a:cubicBezTo>
                  <a:pt x="62" y="710"/>
                  <a:pt x="76" y="714"/>
                  <a:pt x="89" y="714"/>
                </a:cubicBezTo>
                <a:cubicBezTo>
                  <a:pt x="119" y="714"/>
                  <a:pt x="147" y="696"/>
                  <a:pt x="166" y="667"/>
                </a:cubicBezTo>
                <a:cubicBezTo>
                  <a:pt x="263" y="487"/>
                  <a:pt x="360" y="314"/>
                  <a:pt x="450" y="134"/>
                </a:cubicBezTo>
                <a:cubicBezTo>
                  <a:pt x="478" y="93"/>
                  <a:pt x="464" y="37"/>
                  <a:pt x="416" y="10"/>
                </a:cubicBezTo>
                <a:cubicBezTo>
                  <a:pt x="403" y="3"/>
                  <a:pt x="389" y="0"/>
                  <a:pt x="37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0" name="Google Shape;1430;p46"/>
          <p:cNvSpPr/>
          <p:nvPr/>
        </p:nvSpPr>
        <p:spPr>
          <a:xfrm flipH="1" rot="-487476">
            <a:off x="83243" y="1254074"/>
            <a:ext cx="101341" cy="162310"/>
          </a:xfrm>
          <a:custGeom>
            <a:rect b="b" l="l" r="r" t="t"/>
            <a:pathLst>
              <a:path extrusionOk="0" h="788" w="492">
                <a:moveTo>
                  <a:pt x="397" y="0"/>
                </a:moveTo>
                <a:cubicBezTo>
                  <a:pt x="363" y="0"/>
                  <a:pt x="329" y="16"/>
                  <a:pt x="319" y="47"/>
                </a:cubicBezTo>
                <a:cubicBezTo>
                  <a:pt x="222" y="247"/>
                  <a:pt x="118" y="455"/>
                  <a:pt x="8" y="663"/>
                </a:cubicBezTo>
                <a:cubicBezTo>
                  <a:pt x="1" y="683"/>
                  <a:pt x="1" y="690"/>
                  <a:pt x="1" y="704"/>
                </a:cubicBezTo>
                <a:cubicBezTo>
                  <a:pt x="1" y="739"/>
                  <a:pt x="14" y="766"/>
                  <a:pt x="49" y="773"/>
                </a:cubicBezTo>
                <a:cubicBezTo>
                  <a:pt x="61" y="783"/>
                  <a:pt x="75" y="788"/>
                  <a:pt x="90" y="788"/>
                </a:cubicBezTo>
                <a:cubicBezTo>
                  <a:pt x="118" y="788"/>
                  <a:pt x="146" y="771"/>
                  <a:pt x="160" y="739"/>
                </a:cubicBezTo>
                <a:cubicBezTo>
                  <a:pt x="277" y="524"/>
                  <a:pt x="381" y="317"/>
                  <a:pt x="471" y="116"/>
                </a:cubicBezTo>
                <a:cubicBezTo>
                  <a:pt x="492" y="74"/>
                  <a:pt x="471" y="26"/>
                  <a:pt x="430" y="5"/>
                </a:cubicBezTo>
                <a:cubicBezTo>
                  <a:pt x="419" y="2"/>
                  <a:pt x="408" y="0"/>
                  <a:pt x="397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1" name="Google Shape;1431;p46"/>
          <p:cNvSpPr/>
          <p:nvPr/>
        </p:nvSpPr>
        <p:spPr>
          <a:xfrm flipH="1" rot="-487476">
            <a:off x="-33579" y="1075930"/>
            <a:ext cx="72916" cy="116995"/>
          </a:xfrm>
          <a:custGeom>
            <a:rect b="b" l="l" r="r" t="t"/>
            <a:pathLst>
              <a:path extrusionOk="0" h="568" w="354">
                <a:moveTo>
                  <a:pt x="257" y="1"/>
                </a:moveTo>
                <a:cubicBezTo>
                  <a:pt x="225" y="1"/>
                  <a:pt x="195" y="20"/>
                  <a:pt x="180" y="51"/>
                </a:cubicBezTo>
                <a:cubicBezTo>
                  <a:pt x="132" y="189"/>
                  <a:pt x="69" y="320"/>
                  <a:pt x="7" y="452"/>
                </a:cubicBezTo>
                <a:cubicBezTo>
                  <a:pt x="0" y="459"/>
                  <a:pt x="0" y="473"/>
                  <a:pt x="0" y="487"/>
                </a:cubicBezTo>
                <a:cubicBezTo>
                  <a:pt x="0" y="521"/>
                  <a:pt x="14" y="556"/>
                  <a:pt x="49" y="563"/>
                </a:cubicBezTo>
                <a:cubicBezTo>
                  <a:pt x="61" y="566"/>
                  <a:pt x="73" y="568"/>
                  <a:pt x="85" y="568"/>
                </a:cubicBezTo>
                <a:cubicBezTo>
                  <a:pt x="120" y="568"/>
                  <a:pt x="151" y="552"/>
                  <a:pt x="166" y="521"/>
                </a:cubicBezTo>
                <a:cubicBezTo>
                  <a:pt x="222" y="390"/>
                  <a:pt x="277" y="251"/>
                  <a:pt x="339" y="120"/>
                </a:cubicBezTo>
                <a:cubicBezTo>
                  <a:pt x="353" y="78"/>
                  <a:pt x="339" y="23"/>
                  <a:pt x="291" y="9"/>
                </a:cubicBezTo>
                <a:cubicBezTo>
                  <a:pt x="280" y="4"/>
                  <a:pt x="268" y="1"/>
                  <a:pt x="25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32" name="Google Shape;1432;p46"/>
          <p:cNvGrpSpPr/>
          <p:nvPr/>
        </p:nvGrpSpPr>
        <p:grpSpPr>
          <a:xfrm flipH="1">
            <a:off x="169650" y="78145"/>
            <a:ext cx="1528185" cy="528825"/>
            <a:chOff x="6438300" y="4207200"/>
            <a:chExt cx="2705710" cy="936305"/>
          </a:xfrm>
        </p:grpSpPr>
        <p:sp>
          <p:nvSpPr>
            <p:cNvPr id="1433" name="Google Shape;1433;p46"/>
            <p:cNvSpPr/>
            <p:nvPr/>
          </p:nvSpPr>
          <p:spPr>
            <a:xfrm>
              <a:off x="6438300" y="4207200"/>
              <a:ext cx="2705710" cy="935536"/>
            </a:xfrm>
            <a:custGeom>
              <a:rect b="b" l="l" r="r" t="t"/>
              <a:pathLst>
                <a:path extrusionOk="0" h="9708" w="28077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46"/>
            <p:cNvSpPr/>
            <p:nvPr/>
          </p:nvSpPr>
          <p:spPr>
            <a:xfrm>
              <a:off x="6719114" y="4429904"/>
              <a:ext cx="2397623" cy="713601"/>
            </a:xfrm>
            <a:custGeom>
              <a:rect b="b" l="l" r="r" t="t"/>
              <a:pathLst>
                <a:path extrusionOk="0" h="7405" w="2488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5" name="Google Shape;1435;p46"/>
          <p:cNvSpPr/>
          <p:nvPr/>
        </p:nvSpPr>
        <p:spPr>
          <a:xfrm>
            <a:off x="698850" y="828600"/>
            <a:ext cx="7746300" cy="3486300"/>
          </a:xfrm>
          <a:prstGeom prst="roundRect">
            <a:avLst>
              <a:gd fmla="val 5566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6" name="Google Shape;1436;p46"/>
          <p:cNvSpPr txBox="1"/>
          <p:nvPr>
            <p:ph type="title"/>
          </p:nvPr>
        </p:nvSpPr>
        <p:spPr>
          <a:xfrm>
            <a:off x="1110525" y="1611513"/>
            <a:ext cx="3718500" cy="9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37" name="Google Shape;1437;p46"/>
          <p:cNvSpPr txBox="1"/>
          <p:nvPr>
            <p:ph idx="1" type="subTitle"/>
          </p:nvPr>
        </p:nvSpPr>
        <p:spPr>
          <a:xfrm>
            <a:off x="1243725" y="2561488"/>
            <a:ext cx="35853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438" name="Google Shape;1438;p46"/>
          <p:cNvGrpSpPr/>
          <p:nvPr/>
        </p:nvGrpSpPr>
        <p:grpSpPr>
          <a:xfrm flipH="1">
            <a:off x="7336703" y="4462630"/>
            <a:ext cx="2527945" cy="874790"/>
            <a:chOff x="6438300" y="4207200"/>
            <a:chExt cx="2705710" cy="936305"/>
          </a:xfrm>
        </p:grpSpPr>
        <p:sp>
          <p:nvSpPr>
            <p:cNvPr id="1439" name="Google Shape;1439;p46"/>
            <p:cNvSpPr/>
            <p:nvPr/>
          </p:nvSpPr>
          <p:spPr>
            <a:xfrm>
              <a:off x="6438300" y="4207200"/>
              <a:ext cx="2705710" cy="935536"/>
            </a:xfrm>
            <a:custGeom>
              <a:rect b="b" l="l" r="r" t="t"/>
              <a:pathLst>
                <a:path extrusionOk="0" h="9708" w="28077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46"/>
            <p:cNvSpPr/>
            <p:nvPr/>
          </p:nvSpPr>
          <p:spPr>
            <a:xfrm>
              <a:off x="6719114" y="4429904"/>
              <a:ext cx="2397623" cy="713601"/>
            </a:xfrm>
            <a:custGeom>
              <a:rect b="b" l="l" r="r" t="t"/>
              <a:pathLst>
                <a:path extrusionOk="0" h="7405" w="2488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4_1_1"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2" name="Google Shape;1442;p47"/>
          <p:cNvGrpSpPr/>
          <p:nvPr/>
        </p:nvGrpSpPr>
        <p:grpSpPr>
          <a:xfrm>
            <a:off x="8255083" y="1708462"/>
            <a:ext cx="977008" cy="3423070"/>
            <a:chOff x="8254875" y="2093057"/>
            <a:chExt cx="867218" cy="3038408"/>
          </a:xfrm>
        </p:grpSpPr>
        <p:sp>
          <p:nvSpPr>
            <p:cNvPr id="1443" name="Google Shape;1443;p47"/>
            <p:cNvSpPr/>
            <p:nvPr/>
          </p:nvSpPr>
          <p:spPr>
            <a:xfrm rot="487470">
              <a:off x="8317962" y="3565660"/>
              <a:ext cx="39960" cy="162928"/>
            </a:xfrm>
            <a:custGeom>
              <a:rect b="b" l="l" r="r" t="t"/>
              <a:pathLst>
                <a:path extrusionOk="0" h="791" w="194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47"/>
            <p:cNvSpPr/>
            <p:nvPr/>
          </p:nvSpPr>
          <p:spPr>
            <a:xfrm rot="487482">
              <a:off x="8285643" y="3828968"/>
              <a:ext cx="41607" cy="127088"/>
            </a:xfrm>
            <a:custGeom>
              <a:rect b="b" l="l" r="r" t="t"/>
              <a:pathLst>
                <a:path extrusionOk="0" h="617" w="202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47"/>
            <p:cNvSpPr/>
            <p:nvPr/>
          </p:nvSpPr>
          <p:spPr>
            <a:xfrm rot="487482">
              <a:off x="8359204" y="3340242"/>
              <a:ext cx="51494" cy="176729"/>
            </a:xfrm>
            <a:custGeom>
              <a:rect b="b" l="l" r="r" t="t"/>
              <a:pathLst>
                <a:path extrusionOk="0" h="858" w="25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47"/>
            <p:cNvSpPr/>
            <p:nvPr/>
          </p:nvSpPr>
          <p:spPr>
            <a:xfrm rot="487476">
              <a:off x="8267221" y="4043479"/>
              <a:ext cx="57262" cy="178788"/>
            </a:xfrm>
            <a:custGeom>
              <a:rect b="b" l="l" r="r" t="t"/>
              <a:pathLst>
                <a:path extrusionOk="0" h="868" w="278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47"/>
            <p:cNvSpPr/>
            <p:nvPr/>
          </p:nvSpPr>
          <p:spPr>
            <a:xfrm rot="487476">
              <a:off x="8429624" y="3136235"/>
              <a:ext cx="55820" cy="123174"/>
            </a:xfrm>
            <a:custGeom>
              <a:rect b="b" l="l" r="r" t="t"/>
              <a:pathLst>
                <a:path extrusionOk="0" h="598" w="271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47"/>
            <p:cNvSpPr/>
            <p:nvPr/>
          </p:nvSpPr>
          <p:spPr>
            <a:xfrm rot="487476">
              <a:off x="8271941" y="4274871"/>
              <a:ext cx="64265" cy="157573"/>
            </a:xfrm>
            <a:custGeom>
              <a:rect b="b" l="l" r="r" t="t"/>
              <a:pathLst>
                <a:path extrusionOk="0" h="765" w="312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47"/>
            <p:cNvSpPr/>
            <p:nvPr/>
          </p:nvSpPr>
          <p:spPr>
            <a:xfrm rot="487476">
              <a:off x="8517116" y="2891792"/>
              <a:ext cx="74358" cy="154277"/>
            </a:xfrm>
            <a:custGeom>
              <a:rect b="b" l="l" r="r" t="t"/>
              <a:pathLst>
                <a:path extrusionOk="0" h="749" w="361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47"/>
            <p:cNvSpPr/>
            <p:nvPr/>
          </p:nvSpPr>
          <p:spPr>
            <a:xfrm rot="487476">
              <a:off x="8304065" y="4541641"/>
              <a:ext cx="64265" cy="121321"/>
            </a:xfrm>
            <a:custGeom>
              <a:rect b="b" l="l" r="r" t="t"/>
              <a:pathLst>
                <a:path extrusionOk="0" h="589" w="312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47"/>
            <p:cNvSpPr/>
            <p:nvPr/>
          </p:nvSpPr>
          <p:spPr>
            <a:xfrm rot="487476">
              <a:off x="8611479" y="2687674"/>
              <a:ext cx="91454" cy="168695"/>
            </a:xfrm>
            <a:custGeom>
              <a:rect b="b" l="l" r="r" t="t"/>
              <a:pathLst>
                <a:path extrusionOk="0" h="819" w="444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47"/>
            <p:cNvSpPr/>
            <p:nvPr/>
          </p:nvSpPr>
          <p:spPr>
            <a:xfrm rot="487476">
              <a:off x="8339772" y="4753952"/>
              <a:ext cx="92896" cy="166224"/>
            </a:xfrm>
            <a:custGeom>
              <a:rect b="b" l="l" r="r" t="t"/>
              <a:pathLst>
                <a:path extrusionOk="0" h="807" w="451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47"/>
            <p:cNvSpPr/>
            <p:nvPr/>
          </p:nvSpPr>
          <p:spPr>
            <a:xfrm rot="487476">
              <a:off x="8743262" y="2507634"/>
              <a:ext cx="75594" cy="115553"/>
            </a:xfrm>
            <a:custGeom>
              <a:rect b="b" l="l" r="r" t="t"/>
              <a:pathLst>
                <a:path extrusionOk="0" h="561" w="367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47"/>
            <p:cNvSpPr/>
            <p:nvPr/>
          </p:nvSpPr>
          <p:spPr>
            <a:xfrm rot="487476">
              <a:off x="8402852" y="4977050"/>
              <a:ext cx="97015" cy="148304"/>
            </a:xfrm>
            <a:custGeom>
              <a:rect b="b" l="l" r="r" t="t"/>
              <a:pathLst>
                <a:path extrusionOk="0" h="720" w="471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47"/>
            <p:cNvSpPr/>
            <p:nvPr/>
          </p:nvSpPr>
          <p:spPr>
            <a:xfrm rot="487476">
              <a:off x="8876308" y="2285826"/>
              <a:ext cx="95574" cy="148304"/>
            </a:xfrm>
            <a:custGeom>
              <a:rect b="b" l="l" r="r" t="t"/>
              <a:pathLst>
                <a:path extrusionOk="0" h="720" w="464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47"/>
            <p:cNvSpPr/>
            <p:nvPr/>
          </p:nvSpPr>
          <p:spPr>
            <a:xfrm rot="487476">
              <a:off x="9002647" y="2099915"/>
              <a:ext cx="108550" cy="161898"/>
            </a:xfrm>
            <a:custGeom>
              <a:rect b="b" l="l" r="r" t="t"/>
              <a:pathLst>
                <a:path extrusionOk="0" h="786" w="527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7" name="Google Shape;1457;p47"/>
          <p:cNvGrpSpPr/>
          <p:nvPr/>
        </p:nvGrpSpPr>
        <p:grpSpPr>
          <a:xfrm>
            <a:off x="-32523" y="3401800"/>
            <a:ext cx="4973575" cy="1817424"/>
            <a:chOff x="-32523" y="3401800"/>
            <a:chExt cx="4973575" cy="1817424"/>
          </a:xfrm>
        </p:grpSpPr>
        <p:sp>
          <p:nvSpPr>
            <p:cNvPr id="1458" name="Google Shape;1458;p47"/>
            <p:cNvSpPr/>
            <p:nvPr/>
          </p:nvSpPr>
          <p:spPr>
            <a:xfrm rot="5887470">
              <a:off x="1763187" y="3403516"/>
              <a:ext cx="42812" cy="174562"/>
            </a:xfrm>
            <a:custGeom>
              <a:rect b="b" l="l" r="r" t="t"/>
              <a:pathLst>
                <a:path extrusionOk="0" h="791" w="194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47"/>
            <p:cNvSpPr/>
            <p:nvPr/>
          </p:nvSpPr>
          <p:spPr>
            <a:xfrm rot="5887465">
              <a:off x="1499395" y="3388972"/>
              <a:ext cx="44578" cy="136163"/>
            </a:xfrm>
            <a:custGeom>
              <a:rect b="b" l="l" r="r" t="t"/>
              <a:pathLst>
                <a:path extrusionOk="0" h="617" w="202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47"/>
            <p:cNvSpPr/>
            <p:nvPr/>
          </p:nvSpPr>
          <p:spPr>
            <a:xfrm rot="5887459">
              <a:off x="1991129" y="3446488"/>
              <a:ext cx="55171" cy="189348"/>
            </a:xfrm>
            <a:custGeom>
              <a:rect b="b" l="l" r="r" t="t"/>
              <a:pathLst>
                <a:path extrusionOk="0" h="858" w="25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47"/>
            <p:cNvSpPr/>
            <p:nvPr/>
          </p:nvSpPr>
          <p:spPr>
            <a:xfrm rot="5887465">
              <a:off x="1233485" y="3349925"/>
              <a:ext cx="61350" cy="191554"/>
            </a:xfrm>
            <a:custGeom>
              <a:rect b="b" l="l" r="r" t="t"/>
              <a:pathLst>
                <a:path extrusionOk="0" h="868" w="278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47"/>
            <p:cNvSpPr/>
            <p:nvPr/>
          </p:nvSpPr>
          <p:spPr>
            <a:xfrm rot="5887465">
              <a:off x="2236074" y="3552943"/>
              <a:ext cx="59805" cy="131970"/>
            </a:xfrm>
            <a:custGeom>
              <a:rect b="b" l="l" r="r" t="t"/>
              <a:pathLst>
                <a:path extrusionOk="0" h="598" w="271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47"/>
            <p:cNvSpPr/>
            <p:nvPr/>
          </p:nvSpPr>
          <p:spPr>
            <a:xfrm rot="5887465">
              <a:off x="993184" y="3370098"/>
              <a:ext cx="68853" cy="168824"/>
            </a:xfrm>
            <a:custGeom>
              <a:rect b="b" l="l" r="r" t="t"/>
              <a:pathLst>
                <a:path extrusionOk="0" h="765" w="312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47"/>
            <p:cNvSpPr/>
            <p:nvPr/>
          </p:nvSpPr>
          <p:spPr>
            <a:xfrm rot="5887465">
              <a:off x="2471380" y="3639951"/>
              <a:ext cx="79666" cy="165293"/>
            </a:xfrm>
            <a:custGeom>
              <a:rect b="b" l="l" r="r" t="t"/>
              <a:pathLst>
                <a:path extrusionOk="0" h="749" w="361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47"/>
            <p:cNvSpPr/>
            <p:nvPr/>
          </p:nvSpPr>
          <p:spPr>
            <a:xfrm rot="5887465">
              <a:off x="726785" y="3423936"/>
              <a:ext cx="68853" cy="129983"/>
            </a:xfrm>
            <a:custGeom>
              <a:rect b="b" l="l" r="r" t="t"/>
              <a:pathLst>
                <a:path extrusionOk="0" h="589" w="312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47"/>
            <p:cNvSpPr/>
            <p:nvPr/>
          </p:nvSpPr>
          <p:spPr>
            <a:xfrm rot="5887465">
              <a:off x="2673190" y="3742485"/>
              <a:ext cx="97983" cy="180741"/>
            </a:xfrm>
            <a:custGeom>
              <a:rect b="b" l="l" r="r" t="t"/>
              <a:pathLst>
                <a:path extrusionOk="0" h="819" w="444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47"/>
            <p:cNvSpPr/>
            <p:nvPr/>
          </p:nvSpPr>
          <p:spPr>
            <a:xfrm rot="5887465">
              <a:off x="459922" y="3453476"/>
              <a:ext cx="99528" cy="178093"/>
            </a:xfrm>
            <a:custGeom>
              <a:rect b="b" l="l" r="r" t="t"/>
              <a:pathLst>
                <a:path extrusionOk="0" h="807" w="451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47"/>
            <p:cNvSpPr/>
            <p:nvPr/>
          </p:nvSpPr>
          <p:spPr>
            <a:xfrm rot="5887465">
              <a:off x="2903051" y="3903649"/>
              <a:ext cx="80990" cy="123804"/>
            </a:xfrm>
            <a:custGeom>
              <a:rect b="b" l="l" r="r" t="t"/>
              <a:pathLst>
                <a:path extrusionOk="0" h="561" w="367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47"/>
            <p:cNvSpPr/>
            <p:nvPr/>
          </p:nvSpPr>
          <p:spPr>
            <a:xfrm rot="5887465">
              <a:off x="228287" y="3532866"/>
              <a:ext cx="103941" cy="158893"/>
            </a:xfrm>
            <a:custGeom>
              <a:rect b="b" l="l" r="r" t="t"/>
              <a:pathLst>
                <a:path extrusionOk="0" h="720" w="471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47"/>
            <p:cNvSpPr/>
            <p:nvPr/>
          </p:nvSpPr>
          <p:spPr>
            <a:xfrm rot="5887465">
              <a:off x="3112450" y="4039352"/>
              <a:ext cx="102397" cy="158893"/>
            </a:xfrm>
            <a:custGeom>
              <a:rect b="b" l="l" r="r" t="t"/>
              <a:pathLst>
                <a:path extrusionOk="0" h="720" w="464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47"/>
            <p:cNvSpPr/>
            <p:nvPr/>
          </p:nvSpPr>
          <p:spPr>
            <a:xfrm rot="5887465">
              <a:off x="-14037" y="3654262"/>
              <a:ext cx="93569" cy="118508"/>
            </a:xfrm>
            <a:custGeom>
              <a:rect b="b" l="l" r="r" t="t"/>
              <a:pathLst>
                <a:path extrusionOk="0" h="537" w="424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47"/>
            <p:cNvSpPr/>
            <p:nvPr/>
          </p:nvSpPr>
          <p:spPr>
            <a:xfrm rot="5887465">
              <a:off x="3297402" y="4174381"/>
              <a:ext cx="116300" cy="173458"/>
            </a:xfrm>
            <a:custGeom>
              <a:rect b="b" l="l" r="r" t="t"/>
              <a:pathLst>
                <a:path extrusionOk="0" h="786" w="527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47"/>
            <p:cNvSpPr/>
            <p:nvPr/>
          </p:nvSpPr>
          <p:spPr>
            <a:xfrm rot="5887465">
              <a:off x="3517633" y="4352642"/>
              <a:ext cx="87390" cy="124246"/>
            </a:xfrm>
            <a:custGeom>
              <a:rect b="b" l="l" r="r" t="t"/>
              <a:pathLst>
                <a:path extrusionOk="0" h="563" w="396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47"/>
            <p:cNvSpPr/>
            <p:nvPr/>
          </p:nvSpPr>
          <p:spPr>
            <a:xfrm rot="5887465">
              <a:off x="3720948" y="4495704"/>
              <a:ext cx="105486" cy="157790"/>
            </a:xfrm>
            <a:custGeom>
              <a:rect b="b" l="l" r="r" t="t"/>
              <a:pathLst>
                <a:path extrusionOk="0" h="715" w="478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47"/>
            <p:cNvSpPr/>
            <p:nvPr/>
          </p:nvSpPr>
          <p:spPr>
            <a:xfrm rot="5887465">
              <a:off x="3915457" y="4628212"/>
              <a:ext cx="108576" cy="173900"/>
            </a:xfrm>
            <a:custGeom>
              <a:rect b="b" l="l" r="r" t="t"/>
              <a:pathLst>
                <a:path extrusionOk="0" h="788" w="492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47"/>
            <p:cNvSpPr/>
            <p:nvPr/>
          </p:nvSpPr>
          <p:spPr>
            <a:xfrm rot="5887465">
              <a:off x="4145823" y="4792877"/>
              <a:ext cx="78122" cy="125349"/>
            </a:xfrm>
            <a:custGeom>
              <a:rect b="b" l="l" r="r" t="t"/>
              <a:pathLst>
                <a:path extrusionOk="0" h="568" w="354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47"/>
            <p:cNvSpPr/>
            <p:nvPr/>
          </p:nvSpPr>
          <p:spPr>
            <a:xfrm rot="5887465">
              <a:off x="4371417" y="4909081"/>
              <a:ext cx="87170" cy="165293"/>
            </a:xfrm>
            <a:custGeom>
              <a:rect b="b" l="l" r="r" t="t"/>
              <a:pathLst>
                <a:path extrusionOk="0" h="749" w="395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47"/>
            <p:cNvSpPr/>
            <p:nvPr/>
          </p:nvSpPr>
          <p:spPr>
            <a:xfrm rot="5887465">
              <a:off x="4589484" y="5000194"/>
              <a:ext cx="81211" cy="186479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47"/>
            <p:cNvSpPr/>
            <p:nvPr/>
          </p:nvSpPr>
          <p:spPr>
            <a:xfrm rot="5887465">
              <a:off x="4844908" y="5117118"/>
              <a:ext cx="53626" cy="132411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0" name="Google Shape;1480;p47"/>
          <p:cNvGrpSpPr/>
          <p:nvPr/>
        </p:nvGrpSpPr>
        <p:grpSpPr>
          <a:xfrm flipH="1">
            <a:off x="-117042" y="4103824"/>
            <a:ext cx="2208942" cy="764306"/>
            <a:chOff x="6438300" y="4207200"/>
            <a:chExt cx="2705710" cy="936305"/>
          </a:xfrm>
        </p:grpSpPr>
        <p:sp>
          <p:nvSpPr>
            <p:cNvPr id="1481" name="Google Shape;1481;p47"/>
            <p:cNvSpPr/>
            <p:nvPr/>
          </p:nvSpPr>
          <p:spPr>
            <a:xfrm>
              <a:off x="6438300" y="4207200"/>
              <a:ext cx="2705710" cy="935536"/>
            </a:xfrm>
            <a:custGeom>
              <a:rect b="b" l="l" r="r" t="t"/>
              <a:pathLst>
                <a:path extrusionOk="0" h="9708" w="28077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47"/>
            <p:cNvSpPr/>
            <p:nvPr/>
          </p:nvSpPr>
          <p:spPr>
            <a:xfrm>
              <a:off x="6719114" y="4429904"/>
              <a:ext cx="2397623" cy="713601"/>
            </a:xfrm>
            <a:custGeom>
              <a:rect b="b" l="l" r="r" t="t"/>
              <a:pathLst>
                <a:path extrusionOk="0" h="7405" w="2488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3" name="Google Shape;1483;p47"/>
          <p:cNvGrpSpPr/>
          <p:nvPr/>
        </p:nvGrpSpPr>
        <p:grpSpPr>
          <a:xfrm flipH="1">
            <a:off x="7780244" y="-13"/>
            <a:ext cx="1594475" cy="551765"/>
            <a:chOff x="6438300" y="4207200"/>
            <a:chExt cx="2705710" cy="936305"/>
          </a:xfrm>
        </p:grpSpPr>
        <p:sp>
          <p:nvSpPr>
            <p:cNvPr id="1484" name="Google Shape;1484;p47"/>
            <p:cNvSpPr/>
            <p:nvPr/>
          </p:nvSpPr>
          <p:spPr>
            <a:xfrm>
              <a:off x="6438300" y="4207200"/>
              <a:ext cx="2705710" cy="935536"/>
            </a:xfrm>
            <a:custGeom>
              <a:rect b="b" l="l" r="r" t="t"/>
              <a:pathLst>
                <a:path extrusionOk="0" h="9708" w="28077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47"/>
            <p:cNvSpPr/>
            <p:nvPr/>
          </p:nvSpPr>
          <p:spPr>
            <a:xfrm>
              <a:off x="6719114" y="4429904"/>
              <a:ext cx="2397623" cy="713601"/>
            </a:xfrm>
            <a:custGeom>
              <a:rect b="b" l="l" r="r" t="t"/>
              <a:pathLst>
                <a:path extrusionOk="0" h="7405" w="2488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6" name="Google Shape;1486;p47"/>
          <p:cNvSpPr/>
          <p:nvPr/>
        </p:nvSpPr>
        <p:spPr>
          <a:xfrm>
            <a:off x="698850" y="828600"/>
            <a:ext cx="7746300" cy="3486300"/>
          </a:xfrm>
          <a:prstGeom prst="roundRect">
            <a:avLst>
              <a:gd fmla="val 5566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47"/>
          <p:cNvSpPr txBox="1"/>
          <p:nvPr>
            <p:ph type="title"/>
          </p:nvPr>
        </p:nvSpPr>
        <p:spPr>
          <a:xfrm>
            <a:off x="4321025" y="1688050"/>
            <a:ext cx="3879300" cy="9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88" name="Google Shape;1488;p47"/>
          <p:cNvSpPr txBox="1"/>
          <p:nvPr>
            <p:ph idx="1" type="subTitle"/>
          </p:nvPr>
        </p:nvSpPr>
        <p:spPr>
          <a:xfrm>
            <a:off x="4321025" y="2632250"/>
            <a:ext cx="3527700" cy="8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89" name="Google Shape;1489;p47"/>
          <p:cNvSpPr/>
          <p:nvPr/>
        </p:nvSpPr>
        <p:spPr>
          <a:xfrm rot="487470">
            <a:off x="9892654" y="703948"/>
            <a:ext cx="50053" cy="123586"/>
          </a:xfrm>
          <a:custGeom>
            <a:rect b="b" l="l" r="r" t="t"/>
            <a:pathLst>
              <a:path extrusionOk="0" h="600" w="243">
                <a:moveTo>
                  <a:pt x="156" y="0"/>
                </a:moveTo>
                <a:cubicBezTo>
                  <a:pt x="117" y="0"/>
                  <a:pt x="76" y="32"/>
                  <a:pt x="70" y="70"/>
                </a:cubicBezTo>
                <a:cubicBezTo>
                  <a:pt x="56" y="209"/>
                  <a:pt x="28" y="354"/>
                  <a:pt x="1" y="493"/>
                </a:cubicBezTo>
                <a:lnTo>
                  <a:pt x="1" y="513"/>
                </a:lnTo>
                <a:cubicBezTo>
                  <a:pt x="1" y="555"/>
                  <a:pt x="28" y="589"/>
                  <a:pt x="63" y="596"/>
                </a:cubicBezTo>
                <a:cubicBezTo>
                  <a:pt x="71" y="598"/>
                  <a:pt x="79" y="599"/>
                  <a:pt x="87" y="599"/>
                </a:cubicBezTo>
                <a:cubicBezTo>
                  <a:pt x="130" y="599"/>
                  <a:pt x="161" y="568"/>
                  <a:pt x="167" y="527"/>
                </a:cubicBezTo>
                <a:cubicBezTo>
                  <a:pt x="194" y="382"/>
                  <a:pt x="215" y="237"/>
                  <a:pt x="236" y="98"/>
                </a:cubicBezTo>
                <a:cubicBezTo>
                  <a:pt x="243" y="57"/>
                  <a:pt x="208" y="8"/>
                  <a:pt x="167" y="1"/>
                </a:cubicBezTo>
                <a:cubicBezTo>
                  <a:pt x="163" y="1"/>
                  <a:pt x="160" y="0"/>
                  <a:pt x="15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0" name="Google Shape;1490;p47"/>
          <p:cNvSpPr/>
          <p:nvPr/>
        </p:nvSpPr>
        <p:spPr>
          <a:xfrm rot="487470">
            <a:off x="9956213" y="443453"/>
            <a:ext cx="39960" cy="158603"/>
          </a:xfrm>
          <a:custGeom>
            <a:rect b="b" l="l" r="r" t="t"/>
            <a:pathLst>
              <a:path extrusionOk="0" h="770" w="194">
                <a:moveTo>
                  <a:pt x="104" y="0"/>
                </a:moveTo>
                <a:cubicBezTo>
                  <a:pt x="55" y="0"/>
                  <a:pt x="21" y="35"/>
                  <a:pt x="21" y="83"/>
                </a:cubicBezTo>
                <a:lnTo>
                  <a:pt x="21" y="104"/>
                </a:lnTo>
                <a:cubicBezTo>
                  <a:pt x="21" y="291"/>
                  <a:pt x="21" y="491"/>
                  <a:pt x="0" y="692"/>
                </a:cubicBezTo>
                <a:cubicBezTo>
                  <a:pt x="0" y="736"/>
                  <a:pt x="29" y="769"/>
                  <a:pt x="71" y="769"/>
                </a:cubicBezTo>
                <a:cubicBezTo>
                  <a:pt x="75" y="769"/>
                  <a:pt x="79" y="769"/>
                  <a:pt x="83" y="768"/>
                </a:cubicBezTo>
                <a:cubicBezTo>
                  <a:pt x="87" y="769"/>
                  <a:pt x="91" y="769"/>
                  <a:pt x="95" y="769"/>
                </a:cubicBezTo>
                <a:cubicBezTo>
                  <a:pt x="138" y="769"/>
                  <a:pt x="173" y="736"/>
                  <a:pt x="173" y="692"/>
                </a:cubicBezTo>
                <a:cubicBezTo>
                  <a:pt x="187" y="491"/>
                  <a:pt x="194" y="291"/>
                  <a:pt x="194" y="104"/>
                </a:cubicBezTo>
                <a:lnTo>
                  <a:pt x="194" y="83"/>
                </a:lnTo>
                <a:cubicBezTo>
                  <a:pt x="194" y="35"/>
                  <a:pt x="159" y="0"/>
                  <a:pt x="10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149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2" name="Google Shape;1492;p48"/>
          <p:cNvGrpSpPr/>
          <p:nvPr/>
        </p:nvGrpSpPr>
        <p:grpSpPr>
          <a:xfrm>
            <a:off x="-135945" y="2578314"/>
            <a:ext cx="3910369" cy="2628775"/>
            <a:chOff x="-135945" y="2121114"/>
            <a:chExt cx="3910369" cy="2628775"/>
          </a:xfrm>
        </p:grpSpPr>
        <p:sp>
          <p:nvSpPr>
            <p:cNvPr id="1493" name="Google Shape;1493;p48"/>
            <p:cNvSpPr/>
            <p:nvPr/>
          </p:nvSpPr>
          <p:spPr>
            <a:xfrm flipH="1" rot="-2880925">
              <a:off x="2792501" y="3207205"/>
              <a:ext cx="40061" cy="163340"/>
            </a:xfrm>
            <a:custGeom>
              <a:rect b="b" l="l" r="r" t="t"/>
              <a:pathLst>
                <a:path extrusionOk="0" h="791" w="194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48"/>
            <p:cNvSpPr/>
            <p:nvPr/>
          </p:nvSpPr>
          <p:spPr>
            <a:xfrm flipH="1" rot="-2880925">
              <a:off x="2973675" y="3393675"/>
              <a:ext cx="41713" cy="127409"/>
            </a:xfrm>
            <a:custGeom>
              <a:rect b="b" l="l" r="r" t="t"/>
              <a:pathLst>
                <a:path extrusionOk="0" h="617" w="202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48"/>
            <p:cNvSpPr/>
            <p:nvPr/>
          </p:nvSpPr>
          <p:spPr>
            <a:xfrm flipH="1" rot="-2880900">
              <a:off x="2610063" y="3062425"/>
              <a:ext cx="51624" cy="177175"/>
            </a:xfrm>
            <a:custGeom>
              <a:rect b="b" l="l" r="r" t="t"/>
              <a:pathLst>
                <a:path extrusionOk="0" h="858" w="25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48"/>
            <p:cNvSpPr/>
            <p:nvPr/>
          </p:nvSpPr>
          <p:spPr>
            <a:xfrm flipH="1" rot="-2880928">
              <a:off x="3128520" y="3545836"/>
              <a:ext cx="57406" cy="179240"/>
            </a:xfrm>
            <a:custGeom>
              <a:rect b="b" l="l" r="r" t="t"/>
              <a:pathLst>
                <a:path extrusionOk="0" h="868" w="278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48"/>
            <p:cNvSpPr/>
            <p:nvPr/>
          </p:nvSpPr>
          <p:spPr>
            <a:xfrm flipH="1" rot="-2880928">
              <a:off x="2403679" y="2958417"/>
              <a:ext cx="55961" cy="123486"/>
            </a:xfrm>
            <a:custGeom>
              <a:rect b="b" l="l" r="r" t="t"/>
              <a:pathLst>
                <a:path extrusionOk="0" h="598" w="271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48"/>
            <p:cNvSpPr/>
            <p:nvPr/>
          </p:nvSpPr>
          <p:spPr>
            <a:xfrm flipH="1" rot="-2880928">
              <a:off x="3260641" y="3731586"/>
              <a:ext cx="64427" cy="157971"/>
            </a:xfrm>
            <a:custGeom>
              <a:rect b="b" l="l" r="r" t="t"/>
              <a:pathLst>
                <a:path extrusionOk="0" h="765" w="312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48"/>
            <p:cNvSpPr/>
            <p:nvPr/>
          </p:nvSpPr>
          <p:spPr>
            <a:xfrm flipH="1" rot="-2880928">
              <a:off x="2172789" y="2828973"/>
              <a:ext cx="74546" cy="154667"/>
            </a:xfrm>
            <a:custGeom>
              <a:rect b="b" l="l" r="r" t="t"/>
              <a:pathLst>
                <a:path extrusionOk="0" h="749" w="361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48"/>
            <p:cNvSpPr/>
            <p:nvPr/>
          </p:nvSpPr>
          <p:spPr>
            <a:xfrm flipH="1" rot="-2880928">
              <a:off x="3395799" y="3961672"/>
              <a:ext cx="64427" cy="121627"/>
            </a:xfrm>
            <a:custGeom>
              <a:rect b="b" l="l" r="r" t="t"/>
              <a:pathLst>
                <a:path extrusionOk="0" h="589" w="312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48"/>
            <p:cNvSpPr/>
            <p:nvPr/>
          </p:nvSpPr>
          <p:spPr>
            <a:xfrm flipH="1" rot="-2880928">
              <a:off x="1958456" y="2736448"/>
              <a:ext cx="91685" cy="169122"/>
            </a:xfrm>
            <a:custGeom>
              <a:rect b="b" l="l" r="r" t="t"/>
              <a:pathLst>
                <a:path extrusionOk="0" h="819" w="444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48"/>
            <p:cNvSpPr/>
            <p:nvPr/>
          </p:nvSpPr>
          <p:spPr>
            <a:xfrm flipH="1" rot="-2880928">
              <a:off x="3493909" y="4151908"/>
              <a:ext cx="93130" cy="166644"/>
            </a:xfrm>
            <a:custGeom>
              <a:rect b="b" l="l" r="r" t="t"/>
              <a:pathLst>
                <a:path extrusionOk="0" h="807" w="451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48"/>
            <p:cNvSpPr/>
            <p:nvPr/>
          </p:nvSpPr>
          <p:spPr>
            <a:xfrm flipH="1" rot="-2880928">
              <a:off x="1738296" y="2683791"/>
              <a:ext cx="75785" cy="115845"/>
            </a:xfrm>
            <a:custGeom>
              <a:rect b="b" l="l" r="r" t="t"/>
              <a:pathLst>
                <a:path extrusionOk="0" h="561" w="367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48"/>
            <p:cNvSpPr/>
            <p:nvPr/>
          </p:nvSpPr>
          <p:spPr>
            <a:xfrm flipH="1" rot="-2880928">
              <a:off x="3579422" y="4367488"/>
              <a:ext cx="97260" cy="148678"/>
            </a:xfrm>
            <a:custGeom>
              <a:rect b="b" l="l" r="r" t="t"/>
              <a:pathLst>
                <a:path extrusionOk="0" h="720" w="471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48"/>
            <p:cNvSpPr/>
            <p:nvPr/>
          </p:nvSpPr>
          <p:spPr>
            <a:xfrm flipH="1" rot="-2880928">
              <a:off x="1486172" y="2601319"/>
              <a:ext cx="95815" cy="148678"/>
            </a:xfrm>
            <a:custGeom>
              <a:rect b="b" l="l" r="r" t="t"/>
              <a:pathLst>
                <a:path extrusionOk="0" h="720" w="464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48"/>
            <p:cNvSpPr/>
            <p:nvPr/>
          </p:nvSpPr>
          <p:spPr>
            <a:xfrm flipH="1" rot="-2880928">
              <a:off x="3660149" y="4624815"/>
              <a:ext cx="87555" cy="110889"/>
            </a:xfrm>
            <a:custGeom>
              <a:rect b="b" l="l" r="r" t="t"/>
              <a:pathLst>
                <a:path extrusionOk="0" h="537" w="424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48"/>
            <p:cNvSpPr/>
            <p:nvPr/>
          </p:nvSpPr>
          <p:spPr>
            <a:xfrm flipH="1" rot="-2880928">
              <a:off x="1262333" y="2542130"/>
              <a:ext cx="108824" cy="162307"/>
            </a:xfrm>
            <a:custGeom>
              <a:rect b="b" l="l" r="r" t="t"/>
              <a:pathLst>
                <a:path extrusionOk="0" h="786" w="527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48"/>
            <p:cNvSpPr/>
            <p:nvPr/>
          </p:nvSpPr>
          <p:spPr>
            <a:xfrm flipH="1" rot="-2880928">
              <a:off x="1042055" y="2509627"/>
              <a:ext cx="81773" cy="116258"/>
            </a:xfrm>
            <a:custGeom>
              <a:rect b="b" l="l" r="r" t="t"/>
              <a:pathLst>
                <a:path extrusionOk="0" h="563" w="396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48"/>
            <p:cNvSpPr/>
            <p:nvPr/>
          </p:nvSpPr>
          <p:spPr>
            <a:xfrm flipH="1" rot="-2880928">
              <a:off x="791396" y="2437386"/>
              <a:ext cx="98706" cy="147646"/>
            </a:xfrm>
            <a:custGeom>
              <a:rect b="b" l="l" r="r" t="t"/>
              <a:pathLst>
                <a:path extrusionOk="0" h="715" w="478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48"/>
            <p:cNvSpPr/>
            <p:nvPr/>
          </p:nvSpPr>
          <p:spPr>
            <a:xfrm flipH="1" rot="-2880928">
              <a:off x="571381" y="2373446"/>
              <a:ext cx="101597" cy="162720"/>
            </a:xfrm>
            <a:custGeom>
              <a:rect b="b" l="l" r="r" t="t"/>
              <a:pathLst>
                <a:path extrusionOk="0" h="788" w="492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48"/>
            <p:cNvSpPr/>
            <p:nvPr/>
          </p:nvSpPr>
          <p:spPr>
            <a:xfrm flipH="1" rot="-2880928">
              <a:off x="355731" y="2325952"/>
              <a:ext cx="73100" cy="117291"/>
            </a:xfrm>
            <a:custGeom>
              <a:rect b="b" l="l" r="r" t="t"/>
              <a:pathLst>
                <a:path extrusionOk="0" h="568" w="354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48"/>
            <p:cNvSpPr/>
            <p:nvPr/>
          </p:nvSpPr>
          <p:spPr>
            <a:xfrm flipH="1" rot="-2880928">
              <a:off x="115635" y="2223772"/>
              <a:ext cx="81567" cy="154667"/>
            </a:xfrm>
            <a:custGeom>
              <a:rect b="b" l="l" r="r" t="t"/>
              <a:pathLst>
                <a:path extrusionOk="0" h="749" w="395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48"/>
            <p:cNvSpPr/>
            <p:nvPr/>
          </p:nvSpPr>
          <p:spPr>
            <a:xfrm flipH="1" rot="-2880928">
              <a:off x="-83672" y="2120473"/>
              <a:ext cx="75991" cy="174491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4" name="Google Shape;1514;p48"/>
          <p:cNvSpPr/>
          <p:nvPr/>
        </p:nvSpPr>
        <p:spPr>
          <a:xfrm rot="2880925">
            <a:off x="6865383" y="1607730"/>
            <a:ext cx="40061" cy="163340"/>
          </a:xfrm>
          <a:custGeom>
            <a:rect b="b" l="l" r="r" t="t"/>
            <a:pathLst>
              <a:path extrusionOk="0" h="791" w="194">
                <a:moveTo>
                  <a:pt x="97" y="1"/>
                </a:moveTo>
                <a:cubicBezTo>
                  <a:pt x="49" y="1"/>
                  <a:pt x="14" y="33"/>
                  <a:pt x="14" y="78"/>
                </a:cubicBezTo>
                <a:cubicBezTo>
                  <a:pt x="7" y="278"/>
                  <a:pt x="0" y="486"/>
                  <a:pt x="0" y="687"/>
                </a:cubicBezTo>
                <a:cubicBezTo>
                  <a:pt x="0" y="735"/>
                  <a:pt x="42" y="770"/>
                  <a:pt x="83" y="790"/>
                </a:cubicBezTo>
                <a:cubicBezTo>
                  <a:pt x="125" y="790"/>
                  <a:pt x="173" y="756"/>
                  <a:pt x="173" y="700"/>
                </a:cubicBezTo>
                <a:cubicBezTo>
                  <a:pt x="173" y="493"/>
                  <a:pt x="180" y="292"/>
                  <a:pt x="187" y="98"/>
                </a:cubicBezTo>
                <a:cubicBezTo>
                  <a:pt x="194" y="43"/>
                  <a:pt x="159" y="1"/>
                  <a:pt x="111" y="1"/>
                </a:cubicBezTo>
                <a:cubicBezTo>
                  <a:pt x="106" y="1"/>
                  <a:pt x="101" y="1"/>
                  <a:pt x="9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48"/>
          <p:cNvSpPr/>
          <p:nvPr/>
        </p:nvSpPr>
        <p:spPr>
          <a:xfrm rot="2880925">
            <a:off x="6682557" y="1794200"/>
            <a:ext cx="41713" cy="127409"/>
          </a:xfrm>
          <a:custGeom>
            <a:rect b="b" l="l" r="r" t="t"/>
            <a:pathLst>
              <a:path extrusionOk="0" h="617" w="202">
                <a:moveTo>
                  <a:pt x="91" y="1"/>
                </a:moveTo>
                <a:cubicBezTo>
                  <a:pt x="35" y="1"/>
                  <a:pt x="1" y="42"/>
                  <a:pt x="1" y="91"/>
                </a:cubicBezTo>
                <a:cubicBezTo>
                  <a:pt x="1" y="243"/>
                  <a:pt x="8" y="381"/>
                  <a:pt x="29" y="540"/>
                </a:cubicBezTo>
                <a:cubicBezTo>
                  <a:pt x="35" y="582"/>
                  <a:pt x="70" y="617"/>
                  <a:pt x="119" y="617"/>
                </a:cubicBezTo>
                <a:cubicBezTo>
                  <a:pt x="167" y="610"/>
                  <a:pt x="202" y="561"/>
                  <a:pt x="202" y="520"/>
                </a:cubicBezTo>
                <a:cubicBezTo>
                  <a:pt x="195" y="374"/>
                  <a:pt x="181" y="229"/>
                  <a:pt x="174" y="91"/>
                </a:cubicBezTo>
                <a:cubicBezTo>
                  <a:pt x="174" y="35"/>
                  <a:pt x="139" y="1"/>
                  <a:pt x="91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48"/>
          <p:cNvSpPr/>
          <p:nvPr/>
        </p:nvSpPr>
        <p:spPr>
          <a:xfrm rot="2880900">
            <a:off x="7036258" y="1462950"/>
            <a:ext cx="51624" cy="177175"/>
          </a:xfrm>
          <a:custGeom>
            <a:rect b="b" l="l" r="r" t="t"/>
            <a:pathLst>
              <a:path extrusionOk="0" h="858" w="250">
                <a:moveTo>
                  <a:pt x="155" y="0"/>
                </a:moveTo>
                <a:cubicBezTo>
                  <a:pt x="120" y="0"/>
                  <a:pt x="88" y="30"/>
                  <a:pt x="77" y="66"/>
                </a:cubicBezTo>
                <a:cubicBezTo>
                  <a:pt x="42" y="301"/>
                  <a:pt x="21" y="529"/>
                  <a:pt x="0" y="771"/>
                </a:cubicBezTo>
                <a:cubicBezTo>
                  <a:pt x="0" y="813"/>
                  <a:pt x="35" y="848"/>
                  <a:pt x="70" y="855"/>
                </a:cubicBezTo>
                <a:cubicBezTo>
                  <a:pt x="78" y="857"/>
                  <a:pt x="86" y="858"/>
                  <a:pt x="93" y="858"/>
                </a:cubicBezTo>
                <a:cubicBezTo>
                  <a:pt x="137" y="858"/>
                  <a:pt x="167" y="825"/>
                  <a:pt x="167" y="778"/>
                </a:cubicBezTo>
                <a:cubicBezTo>
                  <a:pt x="180" y="550"/>
                  <a:pt x="208" y="322"/>
                  <a:pt x="243" y="93"/>
                </a:cubicBezTo>
                <a:cubicBezTo>
                  <a:pt x="250" y="52"/>
                  <a:pt x="215" y="10"/>
                  <a:pt x="173" y="3"/>
                </a:cubicBezTo>
                <a:cubicBezTo>
                  <a:pt x="167" y="1"/>
                  <a:pt x="161" y="0"/>
                  <a:pt x="15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48"/>
          <p:cNvSpPr/>
          <p:nvPr/>
        </p:nvSpPr>
        <p:spPr>
          <a:xfrm rot="2880928">
            <a:off x="6512019" y="1946361"/>
            <a:ext cx="57406" cy="179240"/>
          </a:xfrm>
          <a:custGeom>
            <a:rect b="b" l="l" r="r" t="t"/>
            <a:pathLst>
              <a:path extrusionOk="0" h="868" w="278">
                <a:moveTo>
                  <a:pt x="95" y="1"/>
                </a:moveTo>
                <a:cubicBezTo>
                  <a:pt x="91" y="1"/>
                  <a:pt x="88" y="1"/>
                  <a:pt x="84" y="2"/>
                </a:cubicBezTo>
                <a:cubicBezTo>
                  <a:pt x="36" y="9"/>
                  <a:pt x="1" y="43"/>
                  <a:pt x="1" y="92"/>
                </a:cubicBezTo>
                <a:lnTo>
                  <a:pt x="1" y="106"/>
                </a:lnTo>
                <a:cubicBezTo>
                  <a:pt x="29" y="341"/>
                  <a:pt x="63" y="576"/>
                  <a:pt x="98" y="798"/>
                </a:cubicBezTo>
                <a:cubicBezTo>
                  <a:pt x="104" y="836"/>
                  <a:pt x="151" y="868"/>
                  <a:pt x="191" y="868"/>
                </a:cubicBezTo>
                <a:cubicBezTo>
                  <a:pt x="194" y="868"/>
                  <a:pt x="198" y="867"/>
                  <a:pt x="202" y="867"/>
                </a:cubicBezTo>
                <a:cubicBezTo>
                  <a:pt x="243" y="860"/>
                  <a:pt x="278" y="804"/>
                  <a:pt x="271" y="763"/>
                </a:cubicBezTo>
                <a:cubicBezTo>
                  <a:pt x="236" y="542"/>
                  <a:pt x="202" y="306"/>
                  <a:pt x="174" y="78"/>
                </a:cubicBezTo>
                <a:cubicBezTo>
                  <a:pt x="168" y="34"/>
                  <a:pt x="132" y="1"/>
                  <a:pt x="9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48"/>
          <p:cNvSpPr/>
          <p:nvPr/>
        </p:nvSpPr>
        <p:spPr>
          <a:xfrm rot="2880928">
            <a:off x="7238305" y="1358942"/>
            <a:ext cx="55961" cy="123486"/>
          </a:xfrm>
          <a:custGeom>
            <a:rect b="b" l="l" r="r" t="t"/>
            <a:pathLst>
              <a:path extrusionOk="0" h="598" w="271">
                <a:moveTo>
                  <a:pt x="181" y="0"/>
                </a:moveTo>
                <a:cubicBezTo>
                  <a:pt x="142" y="0"/>
                  <a:pt x="97" y="27"/>
                  <a:pt x="90" y="70"/>
                </a:cubicBezTo>
                <a:cubicBezTo>
                  <a:pt x="63" y="209"/>
                  <a:pt x="28" y="354"/>
                  <a:pt x="0" y="493"/>
                </a:cubicBezTo>
                <a:lnTo>
                  <a:pt x="0" y="513"/>
                </a:lnTo>
                <a:cubicBezTo>
                  <a:pt x="0" y="555"/>
                  <a:pt x="28" y="589"/>
                  <a:pt x="70" y="596"/>
                </a:cubicBezTo>
                <a:cubicBezTo>
                  <a:pt x="74" y="597"/>
                  <a:pt x="79" y="597"/>
                  <a:pt x="84" y="597"/>
                </a:cubicBezTo>
                <a:cubicBezTo>
                  <a:pt x="132" y="597"/>
                  <a:pt x="167" y="565"/>
                  <a:pt x="173" y="527"/>
                </a:cubicBezTo>
                <a:cubicBezTo>
                  <a:pt x="201" y="382"/>
                  <a:pt x="229" y="243"/>
                  <a:pt x="263" y="105"/>
                </a:cubicBezTo>
                <a:cubicBezTo>
                  <a:pt x="270" y="63"/>
                  <a:pt x="236" y="8"/>
                  <a:pt x="194" y="1"/>
                </a:cubicBezTo>
                <a:cubicBezTo>
                  <a:pt x="190" y="0"/>
                  <a:pt x="186" y="0"/>
                  <a:pt x="18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48"/>
          <p:cNvSpPr/>
          <p:nvPr/>
        </p:nvSpPr>
        <p:spPr>
          <a:xfrm rot="2880928">
            <a:off x="6372877" y="2132111"/>
            <a:ext cx="64427" cy="157971"/>
          </a:xfrm>
          <a:custGeom>
            <a:rect b="b" l="l" r="r" t="t"/>
            <a:pathLst>
              <a:path extrusionOk="0" h="765" w="312">
                <a:moveTo>
                  <a:pt x="84" y="1"/>
                </a:moveTo>
                <a:cubicBezTo>
                  <a:pt x="79" y="1"/>
                  <a:pt x="74" y="1"/>
                  <a:pt x="69" y="2"/>
                </a:cubicBezTo>
                <a:cubicBezTo>
                  <a:pt x="28" y="9"/>
                  <a:pt x="0" y="44"/>
                  <a:pt x="0" y="92"/>
                </a:cubicBezTo>
                <a:cubicBezTo>
                  <a:pt x="0" y="99"/>
                  <a:pt x="14" y="106"/>
                  <a:pt x="14" y="106"/>
                </a:cubicBezTo>
                <a:cubicBezTo>
                  <a:pt x="48" y="306"/>
                  <a:pt x="90" y="507"/>
                  <a:pt x="138" y="701"/>
                </a:cubicBezTo>
                <a:cubicBezTo>
                  <a:pt x="151" y="738"/>
                  <a:pt x="191" y="764"/>
                  <a:pt x="229" y="764"/>
                </a:cubicBezTo>
                <a:cubicBezTo>
                  <a:pt x="234" y="764"/>
                  <a:pt x="238" y="764"/>
                  <a:pt x="242" y="763"/>
                </a:cubicBezTo>
                <a:cubicBezTo>
                  <a:pt x="291" y="756"/>
                  <a:pt x="311" y="701"/>
                  <a:pt x="304" y="659"/>
                </a:cubicBezTo>
                <a:cubicBezTo>
                  <a:pt x="263" y="459"/>
                  <a:pt x="221" y="272"/>
                  <a:pt x="173" y="71"/>
                </a:cubicBezTo>
                <a:cubicBezTo>
                  <a:pt x="167" y="28"/>
                  <a:pt x="127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48"/>
          <p:cNvSpPr/>
          <p:nvPr/>
        </p:nvSpPr>
        <p:spPr>
          <a:xfrm rot="2880928">
            <a:off x="7450610" y="1229498"/>
            <a:ext cx="74546" cy="154667"/>
          </a:xfrm>
          <a:custGeom>
            <a:rect b="b" l="l" r="r" t="t"/>
            <a:pathLst>
              <a:path extrusionOk="0" h="749" w="361">
                <a:moveTo>
                  <a:pt x="262" y="0"/>
                </a:moveTo>
                <a:cubicBezTo>
                  <a:pt x="226" y="0"/>
                  <a:pt x="197" y="20"/>
                  <a:pt x="180" y="53"/>
                </a:cubicBezTo>
                <a:cubicBezTo>
                  <a:pt x="153" y="143"/>
                  <a:pt x="118" y="226"/>
                  <a:pt x="97" y="323"/>
                </a:cubicBezTo>
                <a:cubicBezTo>
                  <a:pt x="63" y="427"/>
                  <a:pt x="28" y="530"/>
                  <a:pt x="0" y="634"/>
                </a:cubicBezTo>
                <a:lnTo>
                  <a:pt x="0" y="662"/>
                </a:lnTo>
                <a:cubicBezTo>
                  <a:pt x="0" y="696"/>
                  <a:pt x="14" y="731"/>
                  <a:pt x="56" y="745"/>
                </a:cubicBezTo>
                <a:cubicBezTo>
                  <a:pt x="64" y="747"/>
                  <a:pt x="73" y="749"/>
                  <a:pt x="81" y="749"/>
                </a:cubicBezTo>
                <a:cubicBezTo>
                  <a:pt x="118" y="749"/>
                  <a:pt x="148" y="724"/>
                  <a:pt x="160" y="690"/>
                </a:cubicBezTo>
                <a:cubicBezTo>
                  <a:pt x="194" y="593"/>
                  <a:pt x="222" y="489"/>
                  <a:pt x="256" y="385"/>
                </a:cubicBezTo>
                <a:cubicBezTo>
                  <a:pt x="284" y="295"/>
                  <a:pt x="319" y="205"/>
                  <a:pt x="346" y="115"/>
                </a:cubicBezTo>
                <a:cubicBezTo>
                  <a:pt x="360" y="67"/>
                  <a:pt x="333" y="25"/>
                  <a:pt x="291" y="4"/>
                </a:cubicBezTo>
                <a:cubicBezTo>
                  <a:pt x="281" y="2"/>
                  <a:pt x="271" y="0"/>
                  <a:pt x="262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48"/>
          <p:cNvSpPr/>
          <p:nvPr/>
        </p:nvSpPr>
        <p:spPr>
          <a:xfrm rot="2880928">
            <a:off x="6237719" y="2362197"/>
            <a:ext cx="64427" cy="121627"/>
          </a:xfrm>
          <a:custGeom>
            <a:rect b="b" l="l" r="r" t="t"/>
            <a:pathLst>
              <a:path extrusionOk="0" h="589" w="312">
                <a:moveTo>
                  <a:pt x="88" y="0"/>
                </a:moveTo>
                <a:cubicBezTo>
                  <a:pt x="78" y="0"/>
                  <a:pt x="67" y="3"/>
                  <a:pt x="56" y="7"/>
                </a:cubicBezTo>
                <a:cubicBezTo>
                  <a:pt x="21" y="21"/>
                  <a:pt x="0" y="56"/>
                  <a:pt x="0" y="90"/>
                </a:cubicBezTo>
                <a:lnTo>
                  <a:pt x="0" y="118"/>
                </a:lnTo>
                <a:cubicBezTo>
                  <a:pt x="35" y="257"/>
                  <a:pt x="83" y="395"/>
                  <a:pt x="125" y="533"/>
                </a:cubicBezTo>
                <a:cubicBezTo>
                  <a:pt x="141" y="565"/>
                  <a:pt x="173" y="589"/>
                  <a:pt x="209" y="589"/>
                </a:cubicBezTo>
                <a:cubicBezTo>
                  <a:pt x="220" y="589"/>
                  <a:pt x="231" y="587"/>
                  <a:pt x="242" y="582"/>
                </a:cubicBezTo>
                <a:cubicBezTo>
                  <a:pt x="284" y="568"/>
                  <a:pt x="312" y="513"/>
                  <a:pt x="291" y="471"/>
                </a:cubicBezTo>
                <a:cubicBezTo>
                  <a:pt x="249" y="340"/>
                  <a:pt x="208" y="201"/>
                  <a:pt x="159" y="63"/>
                </a:cubicBezTo>
                <a:cubicBezTo>
                  <a:pt x="154" y="25"/>
                  <a:pt x="124" y="0"/>
                  <a:pt x="8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48"/>
          <p:cNvSpPr/>
          <p:nvPr/>
        </p:nvSpPr>
        <p:spPr>
          <a:xfrm rot="2880928">
            <a:off x="7647804" y="1136973"/>
            <a:ext cx="91685" cy="169122"/>
          </a:xfrm>
          <a:custGeom>
            <a:rect b="b" l="l" r="r" t="t"/>
            <a:pathLst>
              <a:path extrusionOk="0" h="819" w="444">
                <a:moveTo>
                  <a:pt x="338" y="0"/>
                </a:moveTo>
                <a:cubicBezTo>
                  <a:pt x="305" y="0"/>
                  <a:pt x="274" y="23"/>
                  <a:pt x="264" y="53"/>
                </a:cubicBezTo>
                <a:cubicBezTo>
                  <a:pt x="174" y="268"/>
                  <a:pt x="91" y="496"/>
                  <a:pt x="8" y="703"/>
                </a:cubicBezTo>
                <a:cubicBezTo>
                  <a:pt x="1" y="710"/>
                  <a:pt x="1" y="717"/>
                  <a:pt x="1" y="731"/>
                </a:cubicBezTo>
                <a:cubicBezTo>
                  <a:pt x="1" y="759"/>
                  <a:pt x="21" y="800"/>
                  <a:pt x="56" y="814"/>
                </a:cubicBezTo>
                <a:cubicBezTo>
                  <a:pt x="65" y="817"/>
                  <a:pt x="73" y="818"/>
                  <a:pt x="82" y="818"/>
                </a:cubicBezTo>
                <a:cubicBezTo>
                  <a:pt x="116" y="818"/>
                  <a:pt x="150" y="797"/>
                  <a:pt x="167" y="759"/>
                </a:cubicBezTo>
                <a:cubicBezTo>
                  <a:pt x="243" y="558"/>
                  <a:pt x="333" y="337"/>
                  <a:pt x="416" y="122"/>
                </a:cubicBezTo>
                <a:cubicBezTo>
                  <a:pt x="444" y="81"/>
                  <a:pt x="416" y="25"/>
                  <a:pt x="374" y="11"/>
                </a:cubicBezTo>
                <a:cubicBezTo>
                  <a:pt x="363" y="4"/>
                  <a:pt x="350" y="0"/>
                  <a:pt x="33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48"/>
          <p:cNvSpPr/>
          <p:nvPr/>
        </p:nvSpPr>
        <p:spPr>
          <a:xfrm rot="2880928">
            <a:off x="6110904" y="2552433"/>
            <a:ext cx="93130" cy="166644"/>
          </a:xfrm>
          <a:custGeom>
            <a:rect b="b" l="l" r="r" t="t"/>
            <a:pathLst>
              <a:path extrusionOk="0" h="807" w="451">
                <a:moveTo>
                  <a:pt x="82" y="1"/>
                </a:moveTo>
                <a:cubicBezTo>
                  <a:pt x="73" y="1"/>
                  <a:pt x="64" y="2"/>
                  <a:pt x="56" y="5"/>
                </a:cubicBezTo>
                <a:cubicBezTo>
                  <a:pt x="21" y="12"/>
                  <a:pt x="0" y="47"/>
                  <a:pt x="0" y="81"/>
                </a:cubicBezTo>
                <a:cubicBezTo>
                  <a:pt x="0" y="95"/>
                  <a:pt x="0" y="109"/>
                  <a:pt x="14" y="116"/>
                </a:cubicBezTo>
                <a:cubicBezTo>
                  <a:pt x="97" y="337"/>
                  <a:pt x="187" y="552"/>
                  <a:pt x="277" y="759"/>
                </a:cubicBezTo>
                <a:cubicBezTo>
                  <a:pt x="293" y="791"/>
                  <a:pt x="324" y="806"/>
                  <a:pt x="356" y="806"/>
                </a:cubicBezTo>
                <a:cubicBezTo>
                  <a:pt x="367" y="806"/>
                  <a:pt x="378" y="804"/>
                  <a:pt x="388" y="801"/>
                </a:cubicBezTo>
                <a:cubicBezTo>
                  <a:pt x="436" y="787"/>
                  <a:pt x="450" y="732"/>
                  <a:pt x="436" y="690"/>
                </a:cubicBezTo>
                <a:cubicBezTo>
                  <a:pt x="340" y="483"/>
                  <a:pt x="250" y="275"/>
                  <a:pt x="167" y="60"/>
                </a:cubicBezTo>
                <a:cubicBezTo>
                  <a:pt x="150" y="22"/>
                  <a:pt x="116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48"/>
          <p:cNvSpPr/>
          <p:nvPr/>
        </p:nvSpPr>
        <p:spPr>
          <a:xfrm rot="2880928">
            <a:off x="7883865" y="1084316"/>
            <a:ext cx="75785" cy="115845"/>
          </a:xfrm>
          <a:custGeom>
            <a:rect b="b" l="l" r="r" t="t"/>
            <a:pathLst>
              <a:path extrusionOk="0" h="561" w="367">
                <a:moveTo>
                  <a:pt x="273" y="0"/>
                </a:moveTo>
                <a:cubicBezTo>
                  <a:pt x="239" y="0"/>
                  <a:pt x="204" y="17"/>
                  <a:pt x="194" y="54"/>
                </a:cubicBezTo>
                <a:lnTo>
                  <a:pt x="14" y="441"/>
                </a:lnTo>
                <a:cubicBezTo>
                  <a:pt x="0" y="448"/>
                  <a:pt x="0" y="469"/>
                  <a:pt x="0" y="476"/>
                </a:cubicBezTo>
                <a:cubicBezTo>
                  <a:pt x="0" y="511"/>
                  <a:pt x="21" y="538"/>
                  <a:pt x="55" y="552"/>
                </a:cubicBezTo>
                <a:cubicBezTo>
                  <a:pt x="67" y="558"/>
                  <a:pt x="79" y="560"/>
                  <a:pt x="91" y="560"/>
                </a:cubicBezTo>
                <a:cubicBezTo>
                  <a:pt x="124" y="560"/>
                  <a:pt x="156" y="541"/>
                  <a:pt x="166" y="511"/>
                </a:cubicBezTo>
                <a:lnTo>
                  <a:pt x="346" y="123"/>
                </a:lnTo>
                <a:cubicBezTo>
                  <a:pt x="367" y="75"/>
                  <a:pt x="346" y="26"/>
                  <a:pt x="305" y="5"/>
                </a:cubicBezTo>
                <a:cubicBezTo>
                  <a:pt x="294" y="2"/>
                  <a:pt x="284" y="0"/>
                  <a:pt x="2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48"/>
          <p:cNvSpPr/>
          <p:nvPr/>
        </p:nvSpPr>
        <p:spPr>
          <a:xfrm rot="2880928">
            <a:off x="6021263" y="2768013"/>
            <a:ext cx="97260" cy="148678"/>
          </a:xfrm>
          <a:custGeom>
            <a:rect b="b" l="l" r="r" t="t"/>
            <a:pathLst>
              <a:path extrusionOk="0" h="720" w="471">
                <a:moveTo>
                  <a:pt x="90" y="0"/>
                </a:moveTo>
                <a:cubicBezTo>
                  <a:pt x="78" y="0"/>
                  <a:pt x="67" y="3"/>
                  <a:pt x="56" y="8"/>
                </a:cubicBezTo>
                <a:cubicBezTo>
                  <a:pt x="21" y="22"/>
                  <a:pt x="0" y="50"/>
                  <a:pt x="0" y="84"/>
                </a:cubicBezTo>
                <a:cubicBezTo>
                  <a:pt x="0" y="105"/>
                  <a:pt x="14" y="112"/>
                  <a:pt x="0" y="126"/>
                </a:cubicBezTo>
                <a:cubicBezTo>
                  <a:pt x="97" y="320"/>
                  <a:pt x="194" y="500"/>
                  <a:pt x="284" y="673"/>
                </a:cubicBezTo>
                <a:cubicBezTo>
                  <a:pt x="303" y="701"/>
                  <a:pt x="335" y="720"/>
                  <a:pt x="367" y="720"/>
                </a:cubicBezTo>
                <a:cubicBezTo>
                  <a:pt x="381" y="720"/>
                  <a:pt x="396" y="716"/>
                  <a:pt x="409" y="707"/>
                </a:cubicBezTo>
                <a:cubicBezTo>
                  <a:pt x="450" y="680"/>
                  <a:pt x="471" y="631"/>
                  <a:pt x="443" y="590"/>
                </a:cubicBezTo>
                <a:cubicBezTo>
                  <a:pt x="346" y="417"/>
                  <a:pt x="256" y="230"/>
                  <a:pt x="166" y="50"/>
                </a:cubicBezTo>
                <a:cubicBezTo>
                  <a:pt x="151" y="19"/>
                  <a:pt x="121" y="0"/>
                  <a:pt x="90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48"/>
          <p:cNvSpPr/>
          <p:nvPr/>
        </p:nvSpPr>
        <p:spPr>
          <a:xfrm rot="2880928">
            <a:off x="8115958" y="1001844"/>
            <a:ext cx="95815" cy="148678"/>
          </a:xfrm>
          <a:custGeom>
            <a:rect b="b" l="l" r="r" t="t"/>
            <a:pathLst>
              <a:path extrusionOk="0" h="720" w="464">
                <a:moveTo>
                  <a:pt x="358" y="1"/>
                </a:moveTo>
                <a:cubicBezTo>
                  <a:pt x="329" y="1"/>
                  <a:pt x="302" y="18"/>
                  <a:pt x="284" y="49"/>
                </a:cubicBezTo>
                <a:cubicBezTo>
                  <a:pt x="187" y="222"/>
                  <a:pt x="104" y="402"/>
                  <a:pt x="7" y="582"/>
                </a:cubicBezTo>
                <a:cubicBezTo>
                  <a:pt x="0" y="603"/>
                  <a:pt x="0" y="610"/>
                  <a:pt x="0" y="624"/>
                </a:cubicBezTo>
                <a:cubicBezTo>
                  <a:pt x="0" y="665"/>
                  <a:pt x="14" y="686"/>
                  <a:pt x="49" y="707"/>
                </a:cubicBezTo>
                <a:cubicBezTo>
                  <a:pt x="60" y="715"/>
                  <a:pt x="73" y="719"/>
                  <a:pt x="86" y="719"/>
                </a:cubicBezTo>
                <a:cubicBezTo>
                  <a:pt x="115" y="719"/>
                  <a:pt x="145" y="701"/>
                  <a:pt x="159" y="672"/>
                </a:cubicBezTo>
                <a:cubicBezTo>
                  <a:pt x="249" y="485"/>
                  <a:pt x="346" y="312"/>
                  <a:pt x="436" y="132"/>
                </a:cubicBezTo>
                <a:cubicBezTo>
                  <a:pt x="464" y="91"/>
                  <a:pt x="450" y="42"/>
                  <a:pt x="402" y="15"/>
                </a:cubicBezTo>
                <a:cubicBezTo>
                  <a:pt x="387" y="5"/>
                  <a:pt x="372" y="1"/>
                  <a:pt x="35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48"/>
          <p:cNvSpPr/>
          <p:nvPr/>
        </p:nvSpPr>
        <p:spPr>
          <a:xfrm rot="2880928">
            <a:off x="5950241" y="3025340"/>
            <a:ext cx="87555" cy="110889"/>
          </a:xfrm>
          <a:custGeom>
            <a:rect b="b" l="l" r="r" t="t"/>
            <a:pathLst>
              <a:path extrusionOk="0" h="537" w="424">
                <a:moveTo>
                  <a:pt x="85" y="0"/>
                </a:moveTo>
                <a:cubicBezTo>
                  <a:pt x="71" y="0"/>
                  <a:pt x="56" y="4"/>
                  <a:pt x="42" y="13"/>
                </a:cubicBezTo>
                <a:cubicBezTo>
                  <a:pt x="15" y="20"/>
                  <a:pt x="1" y="55"/>
                  <a:pt x="1" y="82"/>
                </a:cubicBezTo>
                <a:cubicBezTo>
                  <a:pt x="1" y="96"/>
                  <a:pt x="8" y="117"/>
                  <a:pt x="15" y="131"/>
                </a:cubicBezTo>
                <a:lnTo>
                  <a:pt x="250" y="498"/>
                </a:lnTo>
                <a:cubicBezTo>
                  <a:pt x="268" y="524"/>
                  <a:pt x="294" y="537"/>
                  <a:pt x="322" y="537"/>
                </a:cubicBezTo>
                <a:cubicBezTo>
                  <a:pt x="337" y="537"/>
                  <a:pt x="353" y="533"/>
                  <a:pt x="368" y="525"/>
                </a:cubicBezTo>
                <a:cubicBezTo>
                  <a:pt x="416" y="498"/>
                  <a:pt x="423" y="442"/>
                  <a:pt x="395" y="401"/>
                </a:cubicBezTo>
                <a:lnTo>
                  <a:pt x="160" y="41"/>
                </a:lnTo>
                <a:cubicBezTo>
                  <a:pt x="146" y="17"/>
                  <a:pt x="116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48"/>
          <p:cNvSpPr/>
          <p:nvPr/>
        </p:nvSpPr>
        <p:spPr>
          <a:xfrm rot="2880928">
            <a:off x="8326788" y="942655"/>
            <a:ext cx="108824" cy="162307"/>
          </a:xfrm>
          <a:custGeom>
            <a:rect b="b" l="l" r="r" t="t"/>
            <a:pathLst>
              <a:path extrusionOk="0" h="786" w="527">
                <a:moveTo>
                  <a:pt x="423" y="1"/>
                </a:moveTo>
                <a:cubicBezTo>
                  <a:pt x="392" y="1"/>
                  <a:pt x="361" y="16"/>
                  <a:pt x="347" y="45"/>
                </a:cubicBezTo>
                <a:cubicBezTo>
                  <a:pt x="229" y="245"/>
                  <a:pt x="118" y="453"/>
                  <a:pt x="8" y="654"/>
                </a:cubicBezTo>
                <a:cubicBezTo>
                  <a:pt x="1" y="668"/>
                  <a:pt x="1" y="681"/>
                  <a:pt x="1" y="695"/>
                </a:cubicBezTo>
                <a:cubicBezTo>
                  <a:pt x="1" y="723"/>
                  <a:pt x="8" y="758"/>
                  <a:pt x="49" y="771"/>
                </a:cubicBezTo>
                <a:cubicBezTo>
                  <a:pt x="63" y="781"/>
                  <a:pt x="79" y="785"/>
                  <a:pt x="95" y="785"/>
                </a:cubicBezTo>
                <a:cubicBezTo>
                  <a:pt x="125" y="785"/>
                  <a:pt x="156" y="769"/>
                  <a:pt x="174" y="737"/>
                </a:cubicBezTo>
                <a:cubicBezTo>
                  <a:pt x="278" y="543"/>
                  <a:pt x="388" y="335"/>
                  <a:pt x="499" y="135"/>
                </a:cubicBezTo>
                <a:cubicBezTo>
                  <a:pt x="527" y="93"/>
                  <a:pt x="506" y="38"/>
                  <a:pt x="464" y="10"/>
                </a:cubicBezTo>
                <a:cubicBezTo>
                  <a:pt x="452" y="4"/>
                  <a:pt x="437" y="1"/>
                  <a:pt x="42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48"/>
          <p:cNvSpPr/>
          <p:nvPr/>
        </p:nvSpPr>
        <p:spPr>
          <a:xfrm rot="2880928">
            <a:off x="5880736" y="3241367"/>
            <a:ext cx="124518" cy="147646"/>
          </a:xfrm>
          <a:custGeom>
            <a:rect b="b" l="l" r="r" t="t"/>
            <a:pathLst>
              <a:path extrusionOk="0" h="715" w="603">
                <a:moveTo>
                  <a:pt x="85" y="0"/>
                </a:moveTo>
                <a:cubicBezTo>
                  <a:pt x="67" y="0"/>
                  <a:pt x="49" y="6"/>
                  <a:pt x="35" y="17"/>
                </a:cubicBezTo>
                <a:cubicBezTo>
                  <a:pt x="7" y="31"/>
                  <a:pt x="0" y="59"/>
                  <a:pt x="0" y="86"/>
                </a:cubicBezTo>
                <a:cubicBezTo>
                  <a:pt x="0" y="107"/>
                  <a:pt x="0" y="128"/>
                  <a:pt x="14" y="128"/>
                </a:cubicBezTo>
                <a:cubicBezTo>
                  <a:pt x="146" y="301"/>
                  <a:pt x="284" y="481"/>
                  <a:pt x="436" y="682"/>
                </a:cubicBezTo>
                <a:cubicBezTo>
                  <a:pt x="451" y="704"/>
                  <a:pt x="477" y="715"/>
                  <a:pt x="503" y="715"/>
                </a:cubicBezTo>
                <a:cubicBezTo>
                  <a:pt x="524" y="715"/>
                  <a:pt x="545" y="708"/>
                  <a:pt x="561" y="695"/>
                </a:cubicBezTo>
                <a:cubicBezTo>
                  <a:pt x="602" y="675"/>
                  <a:pt x="602" y="612"/>
                  <a:pt x="575" y="578"/>
                </a:cubicBezTo>
                <a:cubicBezTo>
                  <a:pt x="422" y="377"/>
                  <a:pt x="284" y="204"/>
                  <a:pt x="152" y="31"/>
                </a:cubicBezTo>
                <a:cubicBezTo>
                  <a:pt x="136" y="11"/>
                  <a:pt x="111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48"/>
          <p:cNvSpPr/>
          <p:nvPr/>
        </p:nvSpPr>
        <p:spPr>
          <a:xfrm rot="2880928">
            <a:off x="8574117" y="910152"/>
            <a:ext cx="81773" cy="116258"/>
          </a:xfrm>
          <a:custGeom>
            <a:rect b="b" l="l" r="r" t="t"/>
            <a:pathLst>
              <a:path extrusionOk="0" h="563" w="396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48"/>
          <p:cNvSpPr/>
          <p:nvPr/>
        </p:nvSpPr>
        <p:spPr>
          <a:xfrm rot="2880928">
            <a:off x="5847124" y="3470192"/>
            <a:ext cx="117291" cy="131746"/>
          </a:xfrm>
          <a:custGeom>
            <a:rect b="b" l="l" r="r" t="t"/>
            <a:pathLst>
              <a:path extrusionOk="0" h="638" w="568">
                <a:moveTo>
                  <a:pt x="88" y="1"/>
                </a:moveTo>
                <a:cubicBezTo>
                  <a:pt x="69" y="1"/>
                  <a:pt x="50" y="6"/>
                  <a:pt x="35" y="15"/>
                </a:cubicBezTo>
                <a:cubicBezTo>
                  <a:pt x="7" y="36"/>
                  <a:pt x="0" y="63"/>
                  <a:pt x="0" y="84"/>
                </a:cubicBezTo>
                <a:cubicBezTo>
                  <a:pt x="0" y="105"/>
                  <a:pt x="7" y="119"/>
                  <a:pt x="14" y="140"/>
                </a:cubicBezTo>
                <a:lnTo>
                  <a:pt x="402" y="603"/>
                </a:lnTo>
                <a:cubicBezTo>
                  <a:pt x="418" y="624"/>
                  <a:pt x="447" y="637"/>
                  <a:pt x="475" y="637"/>
                </a:cubicBezTo>
                <a:cubicBezTo>
                  <a:pt x="494" y="637"/>
                  <a:pt x="512" y="631"/>
                  <a:pt x="526" y="617"/>
                </a:cubicBezTo>
                <a:cubicBezTo>
                  <a:pt x="561" y="589"/>
                  <a:pt x="568" y="527"/>
                  <a:pt x="533" y="493"/>
                </a:cubicBezTo>
                <a:cubicBezTo>
                  <a:pt x="415" y="340"/>
                  <a:pt x="284" y="181"/>
                  <a:pt x="152" y="29"/>
                </a:cubicBezTo>
                <a:cubicBezTo>
                  <a:pt x="137" y="9"/>
                  <a:pt x="112" y="1"/>
                  <a:pt x="8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48"/>
          <p:cNvSpPr/>
          <p:nvPr/>
        </p:nvSpPr>
        <p:spPr>
          <a:xfrm rot="2880928">
            <a:off x="8807843" y="837911"/>
            <a:ext cx="98706" cy="147646"/>
          </a:xfrm>
          <a:custGeom>
            <a:rect b="b" l="l" r="r" t="t"/>
            <a:pathLst>
              <a:path extrusionOk="0" h="715" w="478">
                <a:moveTo>
                  <a:pt x="374" y="0"/>
                </a:moveTo>
                <a:cubicBezTo>
                  <a:pt x="343" y="0"/>
                  <a:pt x="312" y="16"/>
                  <a:pt x="298" y="44"/>
                </a:cubicBezTo>
                <a:cubicBezTo>
                  <a:pt x="201" y="217"/>
                  <a:pt x="104" y="404"/>
                  <a:pt x="14" y="577"/>
                </a:cubicBezTo>
                <a:cubicBezTo>
                  <a:pt x="0" y="591"/>
                  <a:pt x="0" y="598"/>
                  <a:pt x="0" y="619"/>
                </a:cubicBezTo>
                <a:cubicBezTo>
                  <a:pt x="0" y="646"/>
                  <a:pt x="21" y="681"/>
                  <a:pt x="49" y="702"/>
                </a:cubicBezTo>
                <a:cubicBezTo>
                  <a:pt x="62" y="710"/>
                  <a:pt x="76" y="714"/>
                  <a:pt x="89" y="714"/>
                </a:cubicBezTo>
                <a:cubicBezTo>
                  <a:pt x="119" y="714"/>
                  <a:pt x="147" y="696"/>
                  <a:pt x="166" y="667"/>
                </a:cubicBezTo>
                <a:cubicBezTo>
                  <a:pt x="263" y="487"/>
                  <a:pt x="360" y="314"/>
                  <a:pt x="450" y="134"/>
                </a:cubicBezTo>
                <a:cubicBezTo>
                  <a:pt x="478" y="93"/>
                  <a:pt x="464" y="37"/>
                  <a:pt x="416" y="10"/>
                </a:cubicBezTo>
                <a:cubicBezTo>
                  <a:pt x="403" y="3"/>
                  <a:pt x="389" y="0"/>
                  <a:pt x="37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48"/>
          <p:cNvSpPr/>
          <p:nvPr/>
        </p:nvSpPr>
        <p:spPr>
          <a:xfrm rot="2880928">
            <a:off x="9024968" y="773971"/>
            <a:ext cx="101597" cy="162720"/>
          </a:xfrm>
          <a:custGeom>
            <a:rect b="b" l="l" r="r" t="t"/>
            <a:pathLst>
              <a:path extrusionOk="0" h="788" w="492">
                <a:moveTo>
                  <a:pt x="397" y="0"/>
                </a:moveTo>
                <a:cubicBezTo>
                  <a:pt x="363" y="0"/>
                  <a:pt x="329" y="16"/>
                  <a:pt x="319" y="47"/>
                </a:cubicBezTo>
                <a:cubicBezTo>
                  <a:pt x="222" y="247"/>
                  <a:pt x="118" y="455"/>
                  <a:pt x="8" y="663"/>
                </a:cubicBezTo>
                <a:cubicBezTo>
                  <a:pt x="1" y="683"/>
                  <a:pt x="1" y="690"/>
                  <a:pt x="1" y="704"/>
                </a:cubicBezTo>
                <a:cubicBezTo>
                  <a:pt x="1" y="739"/>
                  <a:pt x="14" y="766"/>
                  <a:pt x="49" y="773"/>
                </a:cubicBezTo>
                <a:cubicBezTo>
                  <a:pt x="61" y="783"/>
                  <a:pt x="75" y="788"/>
                  <a:pt x="90" y="788"/>
                </a:cubicBezTo>
                <a:cubicBezTo>
                  <a:pt x="118" y="788"/>
                  <a:pt x="146" y="771"/>
                  <a:pt x="160" y="739"/>
                </a:cubicBezTo>
                <a:cubicBezTo>
                  <a:pt x="277" y="524"/>
                  <a:pt x="381" y="317"/>
                  <a:pt x="471" y="116"/>
                </a:cubicBezTo>
                <a:cubicBezTo>
                  <a:pt x="492" y="74"/>
                  <a:pt x="471" y="26"/>
                  <a:pt x="430" y="5"/>
                </a:cubicBezTo>
                <a:cubicBezTo>
                  <a:pt x="419" y="2"/>
                  <a:pt x="408" y="0"/>
                  <a:pt x="397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48"/>
          <p:cNvSpPr/>
          <p:nvPr/>
        </p:nvSpPr>
        <p:spPr>
          <a:xfrm rot="2880928">
            <a:off x="5819535" y="3730804"/>
            <a:ext cx="96021" cy="104075"/>
          </a:xfrm>
          <a:custGeom>
            <a:rect b="b" l="l" r="r" t="t"/>
            <a:pathLst>
              <a:path extrusionOk="0" h="504" w="465">
                <a:moveTo>
                  <a:pt x="91" y="0"/>
                </a:moveTo>
                <a:cubicBezTo>
                  <a:pt x="71" y="0"/>
                  <a:pt x="51" y="5"/>
                  <a:pt x="35" y="14"/>
                </a:cubicBezTo>
                <a:cubicBezTo>
                  <a:pt x="8" y="35"/>
                  <a:pt x="1" y="63"/>
                  <a:pt x="1" y="84"/>
                </a:cubicBezTo>
                <a:cubicBezTo>
                  <a:pt x="1" y="104"/>
                  <a:pt x="15" y="118"/>
                  <a:pt x="29" y="132"/>
                </a:cubicBezTo>
                <a:cubicBezTo>
                  <a:pt x="118" y="243"/>
                  <a:pt x="208" y="354"/>
                  <a:pt x="298" y="464"/>
                </a:cubicBezTo>
                <a:cubicBezTo>
                  <a:pt x="314" y="492"/>
                  <a:pt x="339" y="504"/>
                  <a:pt x="364" y="504"/>
                </a:cubicBezTo>
                <a:cubicBezTo>
                  <a:pt x="382" y="504"/>
                  <a:pt x="401" y="497"/>
                  <a:pt x="416" y="485"/>
                </a:cubicBezTo>
                <a:cubicBezTo>
                  <a:pt x="464" y="457"/>
                  <a:pt x="464" y="395"/>
                  <a:pt x="437" y="361"/>
                </a:cubicBezTo>
                <a:cubicBezTo>
                  <a:pt x="340" y="250"/>
                  <a:pt x="257" y="139"/>
                  <a:pt x="160" y="28"/>
                </a:cubicBezTo>
                <a:cubicBezTo>
                  <a:pt x="144" y="9"/>
                  <a:pt x="118" y="0"/>
                  <a:pt x="9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5" name="Google Shape;1535;p48"/>
          <p:cNvGrpSpPr/>
          <p:nvPr/>
        </p:nvGrpSpPr>
        <p:grpSpPr>
          <a:xfrm flipH="1">
            <a:off x="7186911" y="4092562"/>
            <a:ext cx="2892997" cy="1319713"/>
            <a:chOff x="3967525" y="3427700"/>
            <a:chExt cx="529950" cy="241750"/>
          </a:xfrm>
        </p:grpSpPr>
        <p:sp>
          <p:nvSpPr>
            <p:cNvPr id="1536" name="Google Shape;1536;p48"/>
            <p:cNvSpPr/>
            <p:nvPr/>
          </p:nvSpPr>
          <p:spPr>
            <a:xfrm>
              <a:off x="3967525" y="3427700"/>
              <a:ext cx="529950" cy="240000"/>
            </a:xfrm>
            <a:custGeom>
              <a:rect b="b" l="l" r="r" t="t"/>
              <a:pathLst>
                <a:path extrusionOk="0" h="9600" w="21198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48"/>
            <p:cNvSpPr/>
            <p:nvPr/>
          </p:nvSpPr>
          <p:spPr>
            <a:xfrm>
              <a:off x="3967850" y="3452100"/>
              <a:ext cx="509025" cy="217350"/>
            </a:xfrm>
            <a:custGeom>
              <a:rect b="b" l="l" r="r" t="t"/>
              <a:pathLst>
                <a:path extrusionOk="0" h="8694" w="20361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8" name="Google Shape;1538;p48"/>
          <p:cNvGrpSpPr/>
          <p:nvPr/>
        </p:nvGrpSpPr>
        <p:grpSpPr>
          <a:xfrm>
            <a:off x="-1017172" y="539477"/>
            <a:ext cx="2605393" cy="1188516"/>
            <a:chOff x="3967525" y="3427700"/>
            <a:chExt cx="529950" cy="241750"/>
          </a:xfrm>
        </p:grpSpPr>
        <p:sp>
          <p:nvSpPr>
            <p:cNvPr id="1539" name="Google Shape;1539;p48"/>
            <p:cNvSpPr/>
            <p:nvPr/>
          </p:nvSpPr>
          <p:spPr>
            <a:xfrm>
              <a:off x="3967525" y="3427700"/>
              <a:ext cx="529950" cy="240000"/>
            </a:xfrm>
            <a:custGeom>
              <a:rect b="b" l="l" r="r" t="t"/>
              <a:pathLst>
                <a:path extrusionOk="0" h="9600" w="21198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48"/>
            <p:cNvSpPr/>
            <p:nvPr/>
          </p:nvSpPr>
          <p:spPr>
            <a:xfrm>
              <a:off x="3967850" y="3452100"/>
              <a:ext cx="509025" cy="217350"/>
            </a:xfrm>
            <a:custGeom>
              <a:rect b="b" l="l" r="r" t="t"/>
              <a:pathLst>
                <a:path extrusionOk="0" h="8694" w="20361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41" name="Google Shape;1541;p48"/>
          <p:cNvSpPr/>
          <p:nvPr/>
        </p:nvSpPr>
        <p:spPr>
          <a:xfrm>
            <a:off x="1998075" y="499475"/>
            <a:ext cx="5148000" cy="4227300"/>
          </a:xfrm>
          <a:prstGeom prst="roundRect">
            <a:avLst>
              <a:gd fmla="val 5566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48"/>
          <p:cNvSpPr txBox="1"/>
          <p:nvPr>
            <p:ph type="ctrTitle"/>
          </p:nvPr>
        </p:nvSpPr>
        <p:spPr>
          <a:xfrm>
            <a:off x="3000502" y="580516"/>
            <a:ext cx="3142800" cy="9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43" name="Google Shape;1543;p48"/>
          <p:cNvSpPr txBox="1"/>
          <p:nvPr>
            <p:ph idx="1" type="subTitle"/>
          </p:nvPr>
        </p:nvSpPr>
        <p:spPr>
          <a:xfrm>
            <a:off x="2996925" y="1386230"/>
            <a:ext cx="3150300" cy="12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44" name="Google Shape;1544;p48"/>
          <p:cNvSpPr txBox="1"/>
          <p:nvPr>
            <p:ph idx="2" type="subTitle"/>
          </p:nvPr>
        </p:nvSpPr>
        <p:spPr>
          <a:xfrm>
            <a:off x="2425000" y="3789303"/>
            <a:ext cx="42939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45" name="Google Shape;1545;p48"/>
          <p:cNvSpPr txBox="1"/>
          <p:nvPr/>
        </p:nvSpPr>
        <p:spPr>
          <a:xfrm>
            <a:off x="2369175" y="3081075"/>
            <a:ext cx="44058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b="1" lang="en" sz="1200">
                <a:solidFill>
                  <a:schemeClr val="hlink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/>
              </a:rPr>
              <a:t>Slideshow</a:t>
            </a:r>
            <a:r>
              <a:rPr b="0" i="0" lang="en" sz="1200" u="none" cap="none" strike="noStrik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b="1" i="0" lang="en" sz="1200" u="none" cap="none" strike="noStrike">
                <a:solidFill>
                  <a:schemeClr val="hlink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/>
              </a:rPr>
              <a:t>Flaticon</a:t>
            </a:r>
            <a:r>
              <a:rPr b="0" i="0" lang="en" sz="1200" u="none" cap="none" strike="noStrik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b="1" i="0" lang="en" sz="1200" u="none" cap="none" strike="noStrike">
                <a:solidFill>
                  <a:schemeClr val="hlink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Freepik</a:t>
            </a:r>
            <a:endParaRPr b="1" i="0" sz="1200" u="none" cap="none" strike="noStrike">
              <a:solidFill>
                <a:schemeClr val="accent6"/>
              </a:solidFill>
              <a:highlight>
                <a:srgbClr val="DFDEFC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TITLE_AND_BODY_1">
    <p:spTree>
      <p:nvGrpSpPr>
        <p:cNvPr id="1546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7" name="Google Shape;1547;p49"/>
          <p:cNvGrpSpPr/>
          <p:nvPr/>
        </p:nvGrpSpPr>
        <p:grpSpPr>
          <a:xfrm flipH="1" rot="-6222071">
            <a:off x="7549955" y="3031686"/>
            <a:ext cx="817054" cy="2837092"/>
            <a:chOff x="3962745" y="966062"/>
            <a:chExt cx="621470" cy="2157958"/>
          </a:xfrm>
        </p:grpSpPr>
        <p:sp>
          <p:nvSpPr>
            <p:cNvPr id="1548" name="Google Shape;1548;p49"/>
            <p:cNvSpPr/>
            <p:nvPr/>
          </p:nvSpPr>
          <p:spPr>
            <a:xfrm>
              <a:off x="3962745" y="2981095"/>
              <a:ext cx="106678" cy="142925"/>
            </a:xfrm>
            <a:custGeom>
              <a:rect b="b" l="l" r="r" t="t"/>
              <a:pathLst>
                <a:path extrusionOk="0" h="761" w="568">
                  <a:moveTo>
                    <a:pt x="465" y="0"/>
                  </a:moveTo>
                  <a:cubicBezTo>
                    <a:pt x="436" y="0"/>
                    <a:pt x="407" y="19"/>
                    <a:pt x="388" y="47"/>
                  </a:cubicBezTo>
                  <a:cubicBezTo>
                    <a:pt x="284" y="248"/>
                    <a:pt x="159" y="435"/>
                    <a:pt x="21" y="622"/>
                  </a:cubicBezTo>
                  <a:cubicBezTo>
                    <a:pt x="0" y="656"/>
                    <a:pt x="7" y="712"/>
                    <a:pt x="42" y="739"/>
                  </a:cubicBezTo>
                  <a:cubicBezTo>
                    <a:pt x="56" y="746"/>
                    <a:pt x="76" y="760"/>
                    <a:pt x="90" y="760"/>
                  </a:cubicBezTo>
                  <a:cubicBezTo>
                    <a:pt x="118" y="760"/>
                    <a:pt x="146" y="739"/>
                    <a:pt x="159" y="733"/>
                  </a:cubicBezTo>
                  <a:cubicBezTo>
                    <a:pt x="298" y="539"/>
                    <a:pt x="429" y="345"/>
                    <a:pt x="540" y="137"/>
                  </a:cubicBezTo>
                  <a:cubicBezTo>
                    <a:pt x="568" y="89"/>
                    <a:pt x="554" y="40"/>
                    <a:pt x="506" y="13"/>
                  </a:cubicBezTo>
                  <a:cubicBezTo>
                    <a:pt x="492" y="4"/>
                    <a:pt x="479" y="0"/>
                    <a:pt x="46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49"/>
            <p:cNvSpPr/>
            <p:nvPr/>
          </p:nvSpPr>
          <p:spPr>
            <a:xfrm>
              <a:off x="4066605" y="2799857"/>
              <a:ext cx="73059" cy="139545"/>
            </a:xfrm>
            <a:custGeom>
              <a:rect b="b" l="l" r="r" t="t"/>
              <a:pathLst>
                <a:path extrusionOk="0" h="743" w="389">
                  <a:moveTo>
                    <a:pt x="303" y="1"/>
                  </a:moveTo>
                  <a:cubicBezTo>
                    <a:pt x="266" y="1"/>
                    <a:pt x="228" y="22"/>
                    <a:pt x="215" y="64"/>
                  </a:cubicBezTo>
                  <a:cubicBezTo>
                    <a:pt x="160" y="258"/>
                    <a:pt x="91" y="445"/>
                    <a:pt x="15" y="625"/>
                  </a:cubicBezTo>
                  <a:cubicBezTo>
                    <a:pt x="1" y="666"/>
                    <a:pt x="15" y="715"/>
                    <a:pt x="56" y="736"/>
                  </a:cubicBezTo>
                  <a:cubicBezTo>
                    <a:pt x="70" y="743"/>
                    <a:pt x="84" y="743"/>
                    <a:pt x="91" y="743"/>
                  </a:cubicBezTo>
                  <a:cubicBezTo>
                    <a:pt x="126" y="743"/>
                    <a:pt x="160" y="729"/>
                    <a:pt x="174" y="687"/>
                  </a:cubicBezTo>
                  <a:cubicBezTo>
                    <a:pt x="250" y="500"/>
                    <a:pt x="319" y="300"/>
                    <a:pt x="382" y="106"/>
                  </a:cubicBezTo>
                  <a:cubicBezTo>
                    <a:pt x="388" y="64"/>
                    <a:pt x="361" y="16"/>
                    <a:pt x="319" y="2"/>
                  </a:cubicBezTo>
                  <a:cubicBezTo>
                    <a:pt x="314" y="1"/>
                    <a:pt x="309" y="1"/>
                    <a:pt x="30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49"/>
            <p:cNvSpPr/>
            <p:nvPr/>
          </p:nvSpPr>
          <p:spPr>
            <a:xfrm>
              <a:off x="4135532" y="2594578"/>
              <a:ext cx="48268" cy="113439"/>
            </a:xfrm>
            <a:custGeom>
              <a:rect b="b" l="l" r="r" t="t"/>
              <a:pathLst>
                <a:path extrusionOk="0" h="604" w="257">
                  <a:moveTo>
                    <a:pt x="163" y="1"/>
                  </a:moveTo>
                  <a:cubicBezTo>
                    <a:pt x="125" y="1"/>
                    <a:pt x="90" y="33"/>
                    <a:pt x="84" y="71"/>
                  </a:cubicBezTo>
                  <a:cubicBezTo>
                    <a:pt x="63" y="223"/>
                    <a:pt x="35" y="361"/>
                    <a:pt x="15" y="500"/>
                  </a:cubicBezTo>
                  <a:cubicBezTo>
                    <a:pt x="1" y="548"/>
                    <a:pt x="35" y="590"/>
                    <a:pt x="84" y="604"/>
                  </a:cubicBezTo>
                  <a:lnTo>
                    <a:pt x="98" y="604"/>
                  </a:lnTo>
                  <a:cubicBezTo>
                    <a:pt x="139" y="604"/>
                    <a:pt x="174" y="569"/>
                    <a:pt x="174" y="534"/>
                  </a:cubicBezTo>
                  <a:cubicBezTo>
                    <a:pt x="201" y="396"/>
                    <a:pt x="229" y="244"/>
                    <a:pt x="243" y="99"/>
                  </a:cubicBezTo>
                  <a:cubicBezTo>
                    <a:pt x="257" y="57"/>
                    <a:pt x="215" y="15"/>
                    <a:pt x="174" y="2"/>
                  </a:cubicBezTo>
                  <a:cubicBezTo>
                    <a:pt x="170" y="1"/>
                    <a:pt x="167" y="1"/>
                    <a:pt x="16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49"/>
            <p:cNvSpPr/>
            <p:nvPr/>
          </p:nvSpPr>
          <p:spPr>
            <a:xfrm>
              <a:off x="4164079" y="2351738"/>
              <a:ext cx="40568" cy="162646"/>
            </a:xfrm>
            <a:custGeom>
              <a:rect b="b" l="l" r="r" t="t"/>
              <a:pathLst>
                <a:path extrusionOk="0" h="866" w="216">
                  <a:moveTo>
                    <a:pt x="126" y="1"/>
                  </a:moveTo>
                  <a:cubicBezTo>
                    <a:pt x="84" y="1"/>
                    <a:pt x="43" y="35"/>
                    <a:pt x="43" y="84"/>
                  </a:cubicBezTo>
                  <a:cubicBezTo>
                    <a:pt x="36" y="326"/>
                    <a:pt x="15" y="554"/>
                    <a:pt x="1" y="769"/>
                  </a:cubicBezTo>
                  <a:cubicBezTo>
                    <a:pt x="1" y="824"/>
                    <a:pt x="36" y="859"/>
                    <a:pt x="84" y="866"/>
                  </a:cubicBezTo>
                  <a:cubicBezTo>
                    <a:pt x="139" y="866"/>
                    <a:pt x="174" y="831"/>
                    <a:pt x="174" y="776"/>
                  </a:cubicBezTo>
                  <a:cubicBezTo>
                    <a:pt x="188" y="561"/>
                    <a:pt x="209" y="340"/>
                    <a:pt x="216" y="84"/>
                  </a:cubicBezTo>
                  <a:cubicBezTo>
                    <a:pt x="216" y="42"/>
                    <a:pt x="181" y="1"/>
                    <a:pt x="126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49"/>
            <p:cNvSpPr/>
            <p:nvPr/>
          </p:nvSpPr>
          <p:spPr>
            <a:xfrm>
              <a:off x="4252539" y="1309194"/>
              <a:ext cx="65171" cy="108180"/>
            </a:xfrm>
            <a:custGeom>
              <a:rect b="b" l="l" r="r" t="t"/>
              <a:pathLst>
                <a:path extrusionOk="0" h="576" w="347">
                  <a:moveTo>
                    <a:pt x="253" y="0"/>
                  </a:moveTo>
                  <a:cubicBezTo>
                    <a:pt x="219" y="0"/>
                    <a:pt x="189" y="19"/>
                    <a:pt x="174" y="50"/>
                  </a:cubicBezTo>
                  <a:cubicBezTo>
                    <a:pt x="125" y="181"/>
                    <a:pt x="63" y="313"/>
                    <a:pt x="21" y="451"/>
                  </a:cubicBezTo>
                  <a:cubicBezTo>
                    <a:pt x="1" y="507"/>
                    <a:pt x="28" y="548"/>
                    <a:pt x="70" y="569"/>
                  </a:cubicBezTo>
                  <a:cubicBezTo>
                    <a:pt x="84" y="576"/>
                    <a:pt x="91" y="576"/>
                    <a:pt x="97" y="576"/>
                  </a:cubicBezTo>
                  <a:cubicBezTo>
                    <a:pt x="139" y="576"/>
                    <a:pt x="167" y="548"/>
                    <a:pt x="174" y="513"/>
                  </a:cubicBezTo>
                  <a:cubicBezTo>
                    <a:pt x="222" y="375"/>
                    <a:pt x="270" y="251"/>
                    <a:pt x="333" y="119"/>
                  </a:cubicBezTo>
                  <a:cubicBezTo>
                    <a:pt x="347" y="77"/>
                    <a:pt x="333" y="22"/>
                    <a:pt x="291" y="8"/>
                  </a:cubicBezTo>
                  <a:cubicBezTo>
                    <a:pt x="278" y="3"/>
                    <a:pt x="265" y="0"/>
                    <a:pt x="25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49"/>
            <p:cNvSpPr/>
            <p:nvPr/>
          </p:nvSpPr>
          <p:spPr>
            <a:xfrm>
              <a:off x="4334425" y="1100723"/>
              <a:ext cx="109307" cy="139920"/>
            </a:xfrm>
            <a:custGeom>
              <a:rect b="b" l="l" r="r" t="t"/>
              <a:pathLst>
                <a:path extrusionOk="0" h="745" w="582">
                  <a:moveTo>
                    <a:pt x="481" y="1"/>
                  </a:moveTo>
                  <a:cubicBezTo>
                    <a:pt x="454" y="1"/>
                    <a:pt x="428" y="12"/>
                    <a:pt x="416" y="32"/>
                  </a:cubicBezTo>
                  <a:cubicBezTo>
                    <a:pt x="270" y="219"/>
                    <a:pt x="139" y="405"/>
                    <a:pt x="14" y="613"/>
                  </a:cubicBezTo>
                  <a:cubicBezTo>
                    <a:pt x="1" y="655"/>
                    <a:pt x="7" y="710"/>
                    <a:pt x="49" y="738"/>
                  </a:cubicBezTo>
                  <a:cubicBezTo>
                    <a:pt x="70" y="745"/>
                    <a:pt x="77" y="745"/>
                    <a:pt x="97" y="745"/>
                  </a:cubicBezTo>
                  <a:cubicBezTo>
                    <a:pt x="132" y="745"/>
                    <a:pt x="153" y="724"/>
                    <a:pt x="174" y="703"/>
                  </a:cubicBezTo>
                  <a:cubicBezTo>
                    <a:pt x="284" y="502"/>
                    <a:pt x="416" y="309"/>
                    <a:pt x="554" y="136"/>
                  </a:cubicBezTo>
                  <a:cubicBezTo>
                    <a:pt x="582" y="101"/>
                    <a:pt x="568" y="46"/>
                    <a:pt x="533" y="18"/>
                  </a:cubicBezTo>
                  <a:cubicBezTo>
                    <a:pt x="519" y="6"/>
                    <a:pt x="500" y="1"/>
                    <a:pt x="48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49"/>
            <p:cNvSpPr/>
            <p:nvPr/>
          </p:nvSpPr>
          <p:spPr>
            <a:xfrm>
              <a:off x="4463076" y="966062"/>
              <a:ext cx="121139" cy="106865"/>
            </a:xfrm>
            <a:custGeom>
              <a:rect b="b" l="l" r="r" t="t"/>
              <a:pathLst>
                <a:path extrusionOk="0" h="569" w="645">
                  <a:moveTo>
                    <a:pt x="545" y="1"/>
                  </a:moveTo>
                  <a:cubicBezTo>
                    <a:pt x="528" y="1"/>
                    <a:pt x="512" y="5"/>
                    <a:pt x="499" y="15"/>
                  </a:cubicBezTo>
                  <a:cubicBezTo>
                    <a:pt x="333" y="140"/>
                    <a:pt x="181" y="278"/>
                    <a:pt x="35" y="424"/>
                  </a:cubicBezTo>
                  <a:cubicBezTo>
                    <a:pt x="1" y="458"/>
                    <a:pt x="1" y="507"/>
                    <a:pt x="35" y="541"/>
                  </a:cubicBezTo>
                  <a:cubicBezTo>
                    <a:pt x="49" y="562"/>
                    <a:pt x="70" y="569"/>
                    <a:pt x="91" y="569"/>
                  </a:cubicBezTo>
                  <a:cubicBezTo>
                    <a:pt x="111" y="569"/>
                    <a:pt x="139" y="562"/>
                    <a:pt x="153" y="541"/>
                  </a:cubicBezTo>
                  <a:cubicBezTo>
                    <a:pt x="298" y="396"/>
                    <a:pt x="450" y="264"/>
                    <a:pt x="603" y="154"/>
                  </a:cubicBezTo>
                  <a:cubicBezTo>
                    <a:pt x="637" y="126"/>
                    <a:pt x="644" y="71"/>
                    <a:pt x="624" y="36"/>
                  </a:cubicBezTo>
                  <a:cubicBezTo>
                    <a:pt x="606" y="14"/>
                    <a:pt x="575" y="1"/>
                    <a:pt x="54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5" name="Google Shape;1555;p49"/>
          <p:cNvGrpSpPr/>
          <p:nvPr/>
        </p:nvGrpSpPr>
        <p:grpSpPr>
          <a:xfrm flipH="1">
            <a:off x="8032437" y="4475313"/>
            <a:ext cx="1869346" cy="846576"/>
            <a:chOff x="3967525" y="3427700"/>
            <a:chExt cx="529950" cy="240000"/>
          </a:xfrm>
        </p:grpSpPr>
        <p:sp>
          <p:nvSpPr>
            <p:cNvPr id="1556" name="Google Shape;1556;p49"/>
            <p:cNvSpPr/>
            <p:nvPr/>
          </p:nvSpPr>
          <p:spPr>
            <a:xfrm>
              <a:off x="3967525" y="3427700"/>
              <a:ext cx="529950" cy="240000"/>
            </a:xfrm>
            <a:custGeom>
              <a:rect b="b" l="l" r="r" t="t"/>
              <a:pathLst>
                <a:path extrusionOk="0" h="9600" w="21198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49"/>
            <p:cNvSpPr/>
            <p:nvPr/>
          </p:nvSpPr>
          <p:spPr>
            <a:xfrm>
              <a:off x="3967850" y="3447744"/>
              <a:ext cx="509025" cy="217350"/>
            </a:xfrm>
            <a:custGeom>
              <a:rect b="b" l="l" r="r" t="t"/>
              <a:pathLst>
                <a:path extrusionOk="0" h="8694" w="20361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8" name="Google Shape;1558;p49"/>
          <p:cNvSpPr/>
          <p:nvPr/>
        </p:nvSpPr>
        <p:spPr>
          <a:xfrm>
            <a:off x="724450" y="403625"/>
            <a:ext cx="7695300" cy="648300"/>
          </a:xfrm>
          <a:prstGeom prst="roundRect">
            <a:avLst>
              <a:gd fmla="val 23245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49"/>
          <p:cNvSpPr/>
          <p:nvPr/>
        </p:nvSpPr>
        <p:spPr>
          <a:xfrm>
            <a:off x="684400" y="1240575"/>
            <a:ext cx="7775400" cy="3486300"/>
          </a:xfrm>
          <a:prstGeom prst="roundRect">
            <a:avLst>
              <a:gd fmla="val 5566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49"/>
          <p:cNvSpPr txBox="1"/>
          <p:nvPr>
            <p:ph type="title"/>
          </p:nvPr>
        </p:nvSpPr>
        <p:spPr>
          <a:xfrm>
            <a:off x="2161625" y="368825"/>
            <a:ext cx="4820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61" name="Google Shape;1561;p49"/>
          <p:cNvSpPr txBox="1"/>
          <p:nvPr>
            <p:ph idx="1" type="body"/>
          </p:nvPr>
        </p:nvSpPr>
        <p:spPr>
          <a:xfrm>
            <a:off x="844050" y="1381075"/>
            <a:ext cx="7455900" cy="31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grpSp>
        <p:nvGrpSpPr>
          <p:cNvPr id="1562" name="Google Shape;1562;p49"/>
          <p:cNvGrpSpPr/>
          <p:nvPr/>
        </p:nvGrpSpPr>
        <p:grpSpPr>
          <a:xfrm>
            <a:off x="990800" y="-5241"/>
            <a:ext cx="325182" cy="807740"/>
            <a:chOff x="2760125" y="-5241"/>
            <a:chExt cx="325182" cy="807740"/>
          </a:xfrm>
        </p:grpSpPr>
        <p:sp>
          <p:nvSpPr>
            <p:cNvPr id="1563" name="Google Shape;1563;p49"/>
            <p:cNvSpPr/>
            <p:nvPr/>
          </p:nvSpPr>
          <p:spPr>
            <a:xfrm>
              <a:off x="2760125" y="636899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49"/>
            <p:cNvSpPr/>
            <p:nvPr/>
          </p:nvSpPr>
          <p:spPr>
            <a:xfrm rot="-10210584">
              <a:off x="2977713" y="958"/>
              <a:ext cx="90525" cy="207863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49"/>
            <p:cNvSpPr/>
            <p:nvPr/>
          </p:nvSpPr>
          <p:spPr>
            <a:xfrm rot="-10210584">
              <a:off x="2884946" y="297344"/>
              <a:ext cx="59776" cy="147595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49"/>
            <p:cNvSpPr/>
            <p:nvPr/>
          </p:nvSpPr>
          <p:spPr>
            <a:xfrm rot="-10210578">
              <a:off x="2812518" y="564429"/>
              <a:ext cx="47722" cy="189414"/>
            </a:xfrm>
            <a:custGeom>
              <a:rect b="b" l="l" r="r" t="t"/>
              <a:pathLst>
                <a:path extrusionOk="0" h="770" w="194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7" name="Google Shape;1567;p49"/>
          <p:cNvGrpSpPr/>
          <p:nvPr/>
        </p:nvGrpSpPr>
        <p:grpSpPr>
          <a:xfrm>
            <a:off x="7730878" y="-44053"/>
            <a:ext cx="346122" cy="846577"/>
            <a:chOff x="6037753" y="-44053"/>
            <a:chExt cx="346122" cy="846577"/>
          </a:xfrm>
        </p:grpSpPr>
        <p:sp>
          <p:nvSpPr>
            <p:cNvPr id="1568" name="Google Shape;1568;p49"/>
            <p:cNvSpPr/>
            <p:nvPr/>
          </p:nvSpPr>
          <p:spPr>
            <a:xfrm>
              <a:off x="6218275" y="636924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49"/>
            <p:cNvSpPr/>
            <p:nvPr/>
          </p:nvSpPr>
          <p:spPr>
            <a:xfrm flipH="1" rot="10210584">
              <a:off x="6054822" y="-37854"/>
              <a:ext cx="90525" cy="207863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49"/>
            <p:cNvSpPr/>
            <p:nvPr/>
          </p:nvSpPr>
          <p:spPr>
            <a:xfrm flipH="1" rot="10210584">
              <a:off x="6178339" y="258532"/>
              <a:ext cx="59776" cy="147595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49"/>
            <p:cNvSpPr/>
            <p:nvPr/>
          </p:nvSpPr>
          <p:spPr>
            <a:xfrm flipH="1" rot="10210578">
              <a:off x="6262820" y="525617"/>
              <a:ext cx="47722" cy="189414"/>
            </a:xfrm>
            <a:custGeom>
              <a:rect b="b" l="l" r="r" t="t"/>
              <a:pathLst>
                <a:path extrusionOk="0" h="770" w="194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4" name="Google Shape;1574;p51"/>
          <p:cNvGrpSpPr/>
          <p:nvPr/>
        </p:nvGrpSpPr>
        <p:grpSpPr>
          <a:xfrm>
            <a:off x="-490588" y="297542"/>
            <a:ext cx="1976396" cy="901582"/>
            <a:chOff x="3967525" y="3427700"/>
            <a:chExt cx="529950" cy="241750"/>
          </a:xfrm>
        </p:grpSpPr>
        <p:sp>
          <p:nvSpPr>
            <p:cNvPr id="1575" name="Google Shape;1575;p51"/>
            <p:cNvSpPr/>
            <p:nvPr/>
          </p:nvSpPr>
          <p:spPr>
            <a:xfrm>
              <a:off x="3967525" y="3427700"/>
              <a:ext cx="529950" cy="240000"/>
            </a:xfrm>
            <a:custGeom>
              <a:rect b="b" l="l" r="r" t="t"/>
              <a:pathLst>
                <a:path extrusionOk="0" h="9600" w="21198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51"/>
            <p:cNvSpPr/>
            <p:nvPr/>
          </p:nvSpPr>
          <p:spPr>
            <a:xfrm>
              <a:off x="3967850" y="3452100"/>
              <a:ext cx="509025" cy="217350"/>
            </a:xfrm>
            <a:custGeom>
              <a:rect b="b" l="l" r="r" t="t"/>
              <a:pathLst>
                <a:path extrusionOk="0" h="8694" w="20361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7" name="Google Shape;1577;p51"/>
          <p:cNvGrpSpPr/>
          <p:nvPr/>
        </p:nvGrpSpPr>
        <p:grpSpPr>
          <a:xfrm flipH="1">
            <a:off x="8464700" y="4461758"/>
            <a:ext cx="1528185" cy="528825"/>
            <a:chOff x="6438300" y="4207200"/>
            <a:chExt cx="2705710" cy="936305"/>
          </a:xfrm>
        </p:grpSpPr>
        <p:sp>
          <p:nvSpPr>
            <p:cNvPr id="1578" name="Google Shape;1578;p51"/>
            <p:cNvSpPr/>
            <p:nvPr/>
          </p:nvSpPr>
          <p:spPr>
            <a:xfrm>
              <a:off x="6438300" y="4207200"/>
              <a:ext cx="2705710" cy="935536"/>
            </a:xfrm>
            <a:custGeom>
              <a:rect b="b" l="l" r="r" t="t"/>
              <a:pathLst>
                <a:path extrusionOk="0" h="9708" w="28077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51"/>
            <p:cNvSpPr/>
            <p:nvPr/>
          </p:nvSpPr>
          <p:spPr>
            <a:xfrm>
              <a:off x="6719114" y="4429904"/>
              <a:ext cx="2397623" cy="713601"/>
            </a:xfrm>
            <a:custGeom>
              <a:rect b="b" l="l" r="r" t="t"/>
              <a:pathLst>
                <a:path extrusionOk="0" h="7405" w="2488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0" name="Google Shape;1580;p51"/>
          <p:cNvGrpSpPr/>
          <p:nvPr/>
        </p:nvGrpSpPr>
        <p:grpSpPr>
          <a:xfrm>
            <a:off x="7510252" y="22306"/>
            <a:ext cx="1492963" cy="5372870"/>
            <a:chOff x="6917898" y="-486301"/>
            <a:chExt cx="1382245" cy="4974419"/>
          </a:xfrm>
        </p:grpSpPr>
        <p:sp>
          <p:nvSpPr>
            <p:cNvPr id="1581" name="Google Shape;1581;p51"/>
            <p:cNvSpPr/>
            <p:nvPr/>
          </p:nvSpPr>
          <p:spPr>
            <a:xfrm rot="180918">
              <a:off x="6931589" y="2513455"/>
              <a:ext cx="40061" cy="163340"/>
            </a:xfrm>
            <a:custGeom>
              <a:rect b="b" l="l" r="r" t="t"/>
              <a:pathLst>
                <a:path extrusionOk="0" h="791" w="194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51"/>
            <p:cNvSpPr/>
            <p:nvPr/>
          </p:nvSpPr>
          <p:spPr>
            <a:xfrm rot="180918">
              <a:off x="6921220" y="2779264"/>
              <a:ext cx="41713" cy="127410"/>
            </a:xfrm>
            <a:custGeom>
              <a:rect b="b" l="l" r="r" t="t"/>
              <a:pathLst>
                <a:path extrusionOk="0" h="617" w="202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51"/>
            <p:cNvSpPr/>
            <p:nvPr/>
          </p:nvSpPr>
          <p:spPr>
            <a:xfrm rot="180918">
              <a:off x="6953239" y="2284139"/>
              <a:ext cx="51625" cy="177176"/>
            </a:xfrm>
            <a:custGeom>
              <a:rect b="b" l="l" r="r" t="t"/>
              <a:pathLst>
                <a:path extrusionOk="0" h="858" w="25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51"/>
            <p:cNvSpPr/>
            <p:nvPr/>
          </p:nvSpPr>
          <p:spPr>
            <a:xfrm rot="180918">
              <a:off x="6924252" y="2994308"/>
              <a:ext cx="57407" cy="179241"/>
            </a:xfrm>
            <a:custGeom>
              <a:rect b="b" l="l" r="r" t="t"/>
              <a:pathLst>
                <a:path extrusionOk="0" h="868" w="278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51"/>
            <p:cNvSpPr/>
            <p:nvPr/>
          </p:nvSpPr>
          <p:spPr>
            <a:xfrm rot="180920">
              <a:off x="7002946" y="2074054"/>
              <a:ext cx="55961" cy="123486"/>
            </a:xfrm>
            <a:custGeom>
              <a:rect b="b" l="l" r="r" t="t"/>
              <a:pathLst>
                <a:path extrusionOk="0" h="598" w="271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51"/>
            <p:cNvSpPr/>
            <p:nvPr/>
          </p:nvSpPr>
          <p:spPr>
            <a:xfrm rot="180918">
              <a:off x="6948661" y="3224674"/>
              <a:ext cx="64428" cy="157971"/>
            </a:xfrm>
            <a:custGeom>
              <a:rect b="b" l="l" r="r" t="t"/>
              <a:pathLst>
                <a:path extrusionOk="0" h="765" w="312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51"/>
            <p:cNvSpPr/>
            <p:nvPr/>
          </p:nvSpPr>
          <p:spPr>
            <a:xfrm rot="180920">
              <a:off x="7069840" y="1821264"/>
              <a:ext cx="74546" cy="154667"/>
            </a:xfrm>
            <a:custGeom>
              <a:rect b="b" l="l" r="r" t="t"/>
              <a:pathLst>
                <a:path extrusionOk="0" h="749" w="361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51"/>
            <p:cNvSpPr/>
            <p:nvPr/>
          </p:nvSpPr>
          <p:spPr>
            <a:xfrm rot="180918">
              <a:off x="7002936" y="3488262"/>
              <a:ext cx="64428" cy="121628"/>
            </a:xfrm>
            <a:custGeom>
              <a:rect b="b" l="l" r="r" t="t"/>
              <a:pathLst>
                <a:path extrusionOk="0" h="589" w="312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51"/>
            <p:cNvSpPr/>
            <p:nvPr/>
          </p:nvSpPr>
          <p:spPr>
            <a:xfrm rot="180920">
              <a:off x="7146452" y="1608226"/>
              <a:ext cx="91685" cy="169122"/>
            </a:xfrm>
            <a:custGeom>
              <a:rect b="b" l="l" r="r" t="t"/>
              <a:pathLst>
                <a:path extrusionOk="0" h="819" w="444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51"/>
            <p:cNvSpPr/>
            <p:nvPr/>
          </p:nvSpPr>
          <p:spPr>
            <a:xfrm rot="180920">
              <a:off x="7059493" y="3695711"/>
              <a:ext cx="93131" cy="166644"/>
            </a:xfrm>
            <a:custGeom>
              <a:rect b="b" l="l" r="r" t="t"/>
              <a:pathLst>
                <a:path extrusionOk="0" h="807" w="451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51"/>
            <p:cNvSpPr/>
            <p:nvPr/>
          </p:nvSpPr>
          <p:spPr>
            <a:xfrm rot="180920">
              <a:off x="7259631" y="1417495"/>
              <a:ext cx="75785" cy="115846"/>
            </a:xfrm>
            <a:custGeom>
              <a:rect b="b" l="l" r="r" t="t"/>
              <a:pathLst>
                <a:path extrusionOk="0" h="561" w="367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51"/>
            <p:cNvSpPr/>
            <p:nvPr/>
          </p:nvSpPr>
          <p:spPr>
            <a:xfrm rot="180920">
              <a:off x="7141589" y="3912706"/>
              <a:ext cx="97261" cy="148679"/>
            </a:xfrm>
            <a:custGeom>
              <a:rect b="b" l="l" r="r" t="t"/>
              <a:pathLst>
                <a:path extrusionOk="0" h="720" w="471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51"/>
            <p:cNvSpPr/>
            <p:nvPr/>
          </p:nvSpPr>
          <p:spPr>
            <a:xfrm rot="180920">
              <a:off x="7374103" y="1183173"/>
              <a:ext cx="95815" cy="148679"/>
            </a:xfrm>
            <a:custGeom>
              <a:rect b="b" l="l" r="r" t="t"/>
              <a:pathLst>
                <a:path extrusionOk="0" h="720" w="464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51"/>
            <p:cNvSpPr/>
            <p:nvPr/>
          </p:nvSpPr>
          <p:spPr>
            <a:xfrm rot="180920">
              <a:off x="7261388" y="4153849"/>
              <a:ext cx="87555" cy="110890"/>
            </a:xfrm>
            <a:custGeom>
              <a:rect b="b" l="l" r="r" t="t"/>
              <a:pathLst>
                <a:path extrusionOk="0" h="537" w="424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51"/>
            <p:cNvSpPr/>
            <p:nvPr/>
          </p:nvSpPr>
          <p:spPr>
            <a:xfrm rot="180920">
              <a:off x="7484243" y="985646"/>
              <a:ext cx="108825" cy="162308"/>
            </a:xfrm>
            <a:custGeom>
              <a:rect b="b" l="l" r="r" t="t"/>
              <a:pathLst>
                <a:path extrusionOk="0" h="786" w="527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51"/>
            <p:cNvSpPr/>
            <p:nvPr/>
          </p:nvSpPr>
          <p:spPr>
            <a:xfrm rot="180920">
              <a:off x="7372576" y="4337299"/>
              <a:ext cx="124519" cy="147646"/>
            </a:xfrm>
            <a:custGeom>
              <a:rect b="b" l="l" r="r" t="t"/>
              <a:pathLst>
                <a:path extrusionOk="0" h="715" w="603">
                  <a:moveTo>
                    <a:pt x="85" y="0"/>
                  </a:moveTo>
                  <a:cubicBezTo>
                    <a:pt x="67" y="0"/>
                    <a:pt x="49" y="6"/>
                    <a:pt x="35" y="17"/>
                  </a:cubicBezTo>
                  <a:cubicBezTo>
                    <a:pt x="7" y="31"/>
                    <a:pt x="0" y="59"/>
                    <a:pt x="0" y="86"/>
                  </a:cubicBezTo>
                  <a:cubicBezTo>
                    <a:pt x="0" y="107"/>
                    <a:pt x="0" y="128"/>
                    <a:pt x="14" y="128"/>
                  </a:cubicBezTo>
                  <a:cubicBezTo>
                    <a:pt x="146" y="301"/>
                    <a:pt x="284" y="481"/>
                    <a:pt x="436" y="682"/>
                  </a:cubicBezTo>
                  <a:cubicBezTo>
                    <a:pt x="451" y="704"/>
                    <a:pt x="477" y="715"/>
                    <a:pt x="503" y="715"/>
                  </a:cubicBezTo>
                  <a:cubicBezTo>
                    <a:pt x="524" y="715"/>
                    <a:pt x="545" y="708"/>
                    <a:pt x="561" y="695"/>
                  </a:cubicBezTo>
                  <a:cubicBezTo>
                    <a:pt x="602" y="675"/>
                    <a:pt x="602" y="612"/>
                    <a:pt x="575" y="578"/>
                  </a:cubicBezTo>
                  <a:cubicBezTo>
                    <a:pt x="422" y="377"/>
                    <a:pt x="284" y="204"/>
                    <a:pt x="152" y="31"/>
                  </a:cubicBezTo>
                  <a:cubicBezTo>
                    <a:pt x="136" y="11"/>
                    <a:pt x="111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51"/>
            <p:cNvSpPr/>
            <p:nvPr/>
          </p:nvSpPr>
          <p:spPr>
            <a:xfrm rot="180920">
              <a:off x="7623829" y="804083"/>
              <a:ext cx="81773" cy="116259"/>
            </a:xfrm>
            <a:custGeom>
              <a:rect b="b" l="l" r="r" t="t"/>
              <a:pathLst>
                <a:path extrusionOk="0" h="563" w="396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51"/>
            <p:cNvSpPr/>
            <p:nvPr/>
          </p:nvSpPr>
          <p:spPr>
            <a:xfrm rot="180920">
              <a:off x="7746634" y="577148"/>
              <a:ext cx="98706" cy="147646"/>
            </a:xfrm>
            <a:custGeom>
              <a:rect b="b" l="l" r="r" t="t"/>
              <a:pathLst>
                <a:path extrusionOk="0" h="715" w="478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51"/>
            <p:cNvSpPr/>
            <p:nvPr/>
          </p:nvSpPr>
          <p:spPr>
            <a:xfrm rot="180920">
              <a:off x="7859858" y="375176"/>
              <a:ext cx="101597" cy="162721"/>
            </a:xfrm>
            <a:custGeom>
              <a:rect b="b" l="l" r="r" t="t"/>
              <a:pathLst>
                <a:path extrusionOk="0" h="788" w="492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51"/>
            <p:cNvSpPr/>
            <p:nvPr/>
          </p:nvSpPr>
          <p:spPr>
            <a:xfrm rot="180920">
              <a:off x="7987024" y="185683"/>
              <a:ext cx="73100" cy="117291"/>
            </a:xfrm>
            <a:custGeom>
              <a:rect b="b" l="l" r="r" t="t"/>
              <a:pathLst>
                <a:path extrusionOk="0" h="568" w="354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51"/>
            <p:cNvSpPr/>
            <p:nvPr/>
          </p:nvSpPr>
          <p:spPr>
            <a:xfrm rot="180920">
              <a:off x="8090532" y="-58823"/>
              <a:ext cx="81567" cy="154667"/>
            </a:xfrm>
            <a:custGeom>
              <a:rect b="b" l="l" r="r" t="t"/>
              <a:pathLst>
                <a:path extrusionOk="0" h="749" w="395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51"/>
            <p:cNvSpPr/>
            <p:nvPr/>
          </p:nvSpPr>
          <p:spPr>
            <a:xfrm rot="180920">
              <a:off x="8170189" y="-277672"/>
              <a:ext cx="75991" cy="174491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51"/>
            <p:cNvSpPr/>
            <p:nvPr/>
          </p:nvSpPr>
          <p:spPr>
            <a:xfrm rot="180920">
              <a:off x="8246740" y="-485067"/>
              <a:ext cx="50179" cy="123899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4" name="Google Shape;1604;p51"/>
          <p:cNvSpPr/>
          <p:nvPr/>
        </p:nvSpPr>
        <p:spPr>
          <a:xfrm rot="-7782537">
            <a:off x="2883373" y="1520975"/>
            <a:ext cx="40061" cy="163341"/>
          </a:xfrm>
          <a:custGeom>
            <a:rect b="b" l="l" r="r" t="t"/>
            <a:pathLst>
              <a:path extrusionOk="0" h="791" w="194">
                <a:moveTo>
                  <a:pt x="97" y="1"/>
                </a:moveTo>
                <a:cubicBezTo>
                  <a:pt x="49" y="1"/>
                  <a:pt x="14" y="33"/>
                  <a:pt x="14" y="78"/>
                </a:cubicBezTo>
                <a:cubicBezTo>
                  <a:pt x="7" y="278"/>
                  <a:pt x="0" y="486"/>
                  <a:pt x="0" y="687"/>
                </a:cubicBezTo>
                <a:cubicBezTo>
                  <a:pt x="0" y="735"/>
                  <a:pt x="42" y="770"/>
                  <a:pt x="83" y="790"/>
                </a:cubicBezTo>
                <a:cubicBezTo>
                  <a:pt x="125" y="790"/>
                  <a:pt x="173" y="756"/>
                  <a:pt x="173" y="700"/>
                </a:cubicBezTo>
                <a:cubicBezTo>
                  <a:pt x="173" y="493"/>
                  <a:pt x="180" y="292"/>
                  <a:pt x="187" y="98"/>
                </a:cubicBezTo>
                <a:cubicBezTo>
                  <a:pt x="194" y="43"/>
                  <a:pt x="159" y="1"/>
                  <a:pt x="111" y="1"/>
                </a:cubicBezTo>
                <a:cubicBezTo>
                  <a:pt x="106" y="1"/>
                  <a:pt x="101" y="1"/>
                  <a:pt x="9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51"/>
          <p:cNvSpPr/>
          <p:nvPr/>
        </p:nvSpPr>
        <p:spPr>
          <a:xfrm rot="-7782537">
            <a:off x="3071094" y="1377795"/>
            <a:ext cx="41713" cy="127410"/>
          </a:xfrm>
          <a:custGeom>
            <a:rect b="b" l="l" r="r" t="t"/>
            <a:pathLst>
              <a:path extrusionOk="0" h="617" w="202">
                <a:moveTo>
                  <a:pt x="91" y="1"/>
                </a:moveTo>
                <a:cubicBezTo>
                  <a:pt x="35" y="1"/>
                  <a:pt x="1" y="42"/>
                  <a:pt x="1" y="91"/>
                </a:cubicBezTo>
                <a:cubicBezTo>
                  <a:pt x="1" y="243"/>
                  <a:pt x="8" y="381"/>
                  <a:pt x="29" y="540"/>
                </a:cubicBezTo>
                <a:cubicBezTo>
                  <a:pt x="35" y="582"/>
                  <a:pt x="70" y="617"/>
                  <a:pt x="119" y="617"/>
                </a:cubicBezTo>
                <a:cubicBezTo>
                  <a:pt x="167" y="610"/>
                  <a:pt x="202" y="561"/>
                  <a:pt x="202" y="520"/>
                </a:cubicBezTo>
                <a:cubicBezTo>
                  <a:pt x="195" y="374"/>
                  <a:pt x="181" y="229"/>
                  <a:pt x="174" y="91"/>
                </a:cubicBezTo>
                <a:cubicBezTo>
                  <a:pt x="174" y="35"/>
                  <a:pt x="139" y="1"/>
                  <a:pt x="91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51"/>
          <p:cNvSpPr/>
          <p:nvPr/>
        </p:nvSpPr>
        <p:spPr>
          <a:xfrm rot="-7782537">
            <a:off x="2695599" y="1644795"/>
            <a:ext cx="51625" cy="177177"/>
          </a:xfrm>
          <a:custGeom>
            <a:rect b="b" l="l" r="r" t="t"/>
            <a:pathLst>
              <a:path extrusionOk="0" h="858" w="250">
                <a:moveTo>
                  <a:pt x="155" y="0"/>
                </a:moveTo>
                <a:cubicBezTo>
                  <a:pt x="120" y="0"/>
                  <a:pt x="88" y="30"/>
                  <a:pt x="77" y="66"/>
                </a:cubicBezTo>
                <a:cubicBezTo>
                  <a:pt x="42" y="301"/>
                  <a:pt x="21" y="529"/>
                  <a:pt x="0" y="771"/>
                </a:cubicBezTo>
                <a:cubicBezTo>
                  <a:pt x="0" y="813"/>
                  <a:pt x="35" y="848"/>
                  <a:pt x="70" y="855"/>
                </a:cubicBezTo>
                <a:cubicBezTo>
                  <a:pt x="78" y="857"/>
                  <a:pt x="86" y="858"/>
                  <a:pt x="93" y="858"/>
                </a:cubicBezTo>
                <a:cubicBezTo>
                  <a:pt x="137" y="858"/>
                  <a:pt x="167" y="825"/>
                  <a:pt x="167" y="778"/>
                </a:cubicBezTo>
                <a:cubicBezTo>
                  <a:pt x="180" y="550"/>
                  <a:pt x="208" y="322"/>
                  <a:pt x="243" y="93"/>
                </a:cubicBezTo>
                <a:cubicBezTo>
                  <a:pt x="250" y="52"/>
                  <a:pt x="215" y="10"/>
                  <a:pt x="173" y="3"/>
                </a:cubicBezTo>
                <a:cubicBezTo>
                  <a:pt x="167" y="1"/>
                  <a:pt x="161" y="0"/>
                  <a:pt x="15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51"/>
          <p:cNvSpPr/>
          <p:nvPr/>
        </p:nvSpPr>
        <p:spPr>
          <a:xfrm rot="-7782537">
            <a:off x="3232881" y="1180403"/>
            <a:ext cx="57407" cy="179242"/>
          </a:xfrm>
          <a:custGeom>
            <a:rect b="b" l="l" r="r" t="t"/>
            <a:pathLst>
              <a:path extrusionOk="0" h="868" w="278">
                <a:moveTo>
                  <a:pt x="95" y="1"/>
                </a:moveTo>
                <a:cubicBezTo>
                  <a:pt x="91" y="1"/>
                  <a:pt x="88" y="1"/>
                  <a:pt x="84" y="2"/>
                </a:cubicBezTo>
                <a:cubicBezTo>
                  <a:pt x="36" y="9"/>
                  <a:pt x="1" y="43"/>
                  <a:pt x="1" y="92"/>
                </a:cubicBezTo>
                <a:lnTo>
                  <a:pt x="1" y="106"/>
                </a:lnTo>
                <a:cubicBezTo>
                  <a:pt x="29" y="341"/>
                  <a:pt x="63" y="576"/>
                  <a:pt x="98" y="798"/>
                </a:cubicBezTo>
                <a:cubicBezTo>
                  <a:pt x="104" y="836"/>
                  <a:pt x="151" y="868"/>
                  <a:pt x="191" y="868"/>
                </a:cubicBezTo>
                <a:cubicBezTo>
                  <a:pt x="194" y="868"/>
                  <a:pt x="198" y="867"/>
                  <a:pt x="202" y="867"/>
                </a:cubicBezTo>
                <a:cubicBezTo>
                  <a:pt x="243" y="860"/>
                  <a:pt x="278" y="804"/>
                  <a:pt x="271" y="763"/>
                </a:cubicBezTo>
                <a:cubicBezTo>
                  <a:pt x="236" y="542"/>
                  <a:pt x="202" y="306"/>
                  <a:pt x="174" y="78"/>
                </a:cubicBezTo>
                <a:cubicBezTo>
                  <a:pt x="168" y="34"/>
                  <a:pt x="132" y="1"/>
                  <a:pt x="9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51"/>
          <p:cNvSpPr/>
          <p:nvPr/>
        </p:nvSpPr>
        <p:spPr>
          <a:xfrm rot="-7782537">
            <a:off x="2484181" y="1794282"/>
            <a:ext cx="55961" cy="123487"/>
          </a:xfrm>
          <a:custGeom>
            <a:rect b="b" l="l" r="r" t="t"/>
            <a:pathLst>
              <a:path extrusionOk="0" h="598" w="271">
                <a:moveTo>
                  <a:pt x="181" y="0"/>
                </a:moveTo>
                <a:cubicBezTo>
                  <a:pt x="142" y="0"/>
                  <a:pt x="97" y="27"/>
                  <a:pt x="90" y="70"/>
                </a:cubicBezTo>
                <a:cubicBezTo>
                  <a:pt x="63" y="209"/>
                  <a:pt x="28" y="354"/>
                  <a:pt x="0" y="493"/>
                </a:cubicBezTo>
                <a:lnTo>
                  <a:pt x="0" y="513"/>
                </a:lnTo>
                <a:cubicBezTo>
                  <a:pt x="0" y="555"/>
                  <a:pt x="28" y="589"/>
                  <a:pt x="70" y="596"/>
                </a:cubicBezTo>
                <a:cubicBezTo>
                  <a:pt x="74" y="597"/>
                  <a:pt x="79" y="597"/>
                  <a:pt x="84" y="597"/>
                </a:cubicBezTo>
                <a:cubicBezTo>
                  <a:pt x="132" y="597"/>
                  <a:pt x="167" y="565"/>
                  <a:pt x="173" y="527"/>
                </a:cubicBezTo>
                <a:cubicBezTo>
                  <a:pt x="201" y="382"/>
                  <a:pt x="229" y="243"/>
                  <a:pt x="263" y="105"/>
                </a:cubicBezTo>
                <a:cubicBezTo>
                  <a:pt x="270" y="63"/>
                  <a:pt x="236" y="8"/>
                  <a:pt x="194" y="1"/>
                </a:cubicBezTo>
                <a:cubicBezTo>
                  <a:pt x="190" y="0"/>
                  <a:pt x="186" y="0"/>
                  <a:pt x="18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51"/>
          <p:cNvSpPr/>
          <p:nvPr/>
        </p:nvSpPr>
        <p:spPr>
          <a:xfrm rot="-7782537">
            <a:off x="3371848" y="1021446"/>
            <a:ext cx="64428" cy="157972"/>
          </a:xfrm>
          <a:custGeom>
            <a:rect b="b" l="l" r="r" t="t"/>
            <a:pathLst>
              <a:path extrusionOk="0" h="765" w="312">
                <a:moveTo>
                  <a:pt x="84" y="1"/>
                </a:moveTo>
                <a:cubicBezTo>
                  <a:pt x="79" y="1"/>
                  <a:pt x="74" y="1"/>
                  <a:pt x="69" y="2"/>
                </a:cubicBezTo>
                <a:cubicBezTo>
                  <a:pt x="28" y="9"/>
                  <a:pt x="0" y="44"/>
                  <a:pt x="0" y="92"/>
                </a:cubicBezTo>
                <a:cubicBezTo>
                  <a:pt x="0" y="99"/>
                  <a:pt x="14" y="106"/>
                  <a:pt x="14" y="106"/>
                </a:cubicBezTo>
                <a:cubicBezTo>
                  <a:pt x="48" y="306"/>
                  <a:pt x="90" y="507"/>
                  <a:pt x="138" y="701"/>
                </a:cubicBezTo>
                <a:cubicBezTo>
                  <a:pt x="151" y="738"/>
                  <a:pt x="191" y="764"/>
                  <a:pt x="229" y="764"/>
                </a:cubicBezTo>
                <a:cubicBezTo>
                  <a:pt x="234" y="764"/>
                  <a:pt x="238" y="764"/>
                  <a:pt x="242" y="763"/>
                </a:cubicBezTo>
                <a:cubicBezTo>
                  <a:pt x="291" y="756"/>
                  <a:pt x="311" y="701"/>
                  <a:pt x="304" y="659"/>
                </a:cubicBezTo>
                <a:cubicBezTo>
                  <a:pt x="263" y="459"/>
                  <a:pt x="221" y="272"/>
                  <a:pt x="173" y="71"/>
                </a:cubicBezTo>
                <a:cubicBezTo>
                  <a:pt x="167" y="28"/>
                  <a:pt x="127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51"/>
          <p:cNvSpPr/>
          <p:nvPr/>
        </p:nvSpPr>
        <p:spPr>
          <a:xfrm rot="-7782537">
            <a:off x="2248945" y="1883656"/>
            <a:ext cx="74546" cy="154668"/>
          </a:xfrm>
          <a:custGeom>
            <a:rect b="b" l="l" r="r" t="t"/>
            <a:pathLst>
              <a:path extrusionOk="0" h="749" w="361">
                <a:moveTo>
                  <a:pt x="262" y="0"/>
                </a:moveTo>
                <a:cubicBezTo>
                  <a:pt x="226" y="0"/>
                  <a:pt x="197" y="20"/>
                  <a:pt x="180" y="53"/>
                </a:cubicBezTo>
                <a:cubicBezTo>
                  <a:pt x="153" y="143"/>
                  <a:pt x="118" y="226"/>
                  <a:pt x="97" y="323"/>
                </a:cubicBezTo>
                <a:cubicBezTo>
                  <a:pt x="63" y="427"/>
                  <a:pt x="28" y="530"/>
                  <a:pt x="0" y="634"/>
                </a:cubicBezTo>
                <a:lnTo>
                  <a:pt x="0" y="662"/>
                </a:lnTo>
                <a:cubicBezTo>
                  <a:pt x="0" y="696"/>
                  <a:pt x="14" y="731"/>
                  <a:pt x="56" y="745"/>
                </a:cubicBezTo>
                <a:cubicBezTo>
                  <a:pt x="64" y="747"/>
                  <a:pt x="73" y="749"/>
                  <a:pt x="81" y="749"/>
                </a:cubicBezTo>
                <a:cubicBezTo>
                  <a:pt x="118" y="749"/>
                  <a:pt x="148" y="724"/>
                  <a:pt x="160" y="690"/>
                </a:cubicBezTo>
                <a:cubicBezTo>
                  <a:pt x="194" y="593"/>
                  <a:pt x="222" y="489"/>
                  <a:pt x="256" y="385"/>
                </a:cubicBezTo>
                <a:cubicBezTo>
                  <a:pt x="284" y="295"/>
                  <a:pt x="319" y="205"/>
                  <a:pt x="346" y="115"/>
                </a:cubicBezTo>
                <a:cubicBezTo>
                  <a:pt x="360" y="67"/>
                  <a:pt x="333" y="25"/>
                  <a:pt x="291" y="4"/>
                </a:cubicBezTo>
                <a:cubicBezTo>
                  <a:pt x="281" y="2"/>
                  <a:pt x="271" y="0"/>
                  <a:pt x="262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1" name="Google Shape;1611;p51"/>
          <p:cNvSpPr/>
          <p:nvPr/>
        </p:nvSpPr>
        <p:spPr>
          <a:xfrm rot="-7782537">
            <a:off x="3515313" y="833238"/>
            <a:ext cx="64428" cy="121628"/>
          </a:xfrm>
          <a:custGeom>
            <a:rect b="b" l="l" r="r" t="t"/>
            <a:pathLst>
              <a:path extrusionOk="0" h="589" w="312">
                <a:moveTo>
                  <a:pt x="88" y="0"/>
                </a:moveTo>
                <a:cubicBezTo>
                  <a:pt x="78" y="0"/>
                  <a:pt x="67" y="3"/>
                  <a:pt x="56" y="7"/>
                </a:cubicBezTo>
                <a:cubicBezTo>
                  <a:pt x="21" y="21"/>
                  <a:pt x="0" y="56"/>
                  <a:pt x="0" y="90"/>
                </a:cubicBezTo>
                <a:lnTo>
                  <a:pt x="0" y="118"/>
                </a:lnTo>
                <a:cubicBezTo>
                  <a:pt x="35" y="257"/>
                  <a:pt x="83" y="395"/>
                  <a:pt x="125" y="533"/>
                </a:cubicBezTo>
                <a:cubicBezTo>
                  <a:pt x="141" y="565"/>
                  <a:pt x="173" y="589"/>
                  <a:pt x="209" y="589"/>
                </a:cubicBezTo>
                <a:cubicBezTo>
                  <a:pt x="220" y="589"/>
                  <a:pt x="231" y="587"/>
                  <a:pt x="242" y="582"/>
                </a:cubicBezTo>
                <a:cubicBezTo>
                  <a:pt x="284" y="568"/>
                  <a:pt x="312" y="513"/>
                  <a:pt x="291" y="471"/>
                </a:cubicBezTo>
                <a:cubicBezTo>
                  <a:pt x="249" y="340"/>
                  <a:pt x="208" y="201"/>
                  <a:pt x="159" y="63"/>
                </a:cubicBezTo>
                <a:cubicBezTo>
                  <a:pt x="154" y="25"/>
                  <a:pt x="124" y="0"/>
                  <a:pt x="8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2" name="Google Shape;1612;p51"/>
          <p:cNvSpPr/>
          <p:nvPr/>
        </p:nvSpPr>
        <p:spPr>
          <a:xfrm rot="-7782537">
            <a:off x="2031388" y="1953489"/>
            <a:ext cx="91686" cy="169123"/>
          </a:xfrm>
          <a:custGeom>
            <a:rect b="b" l="l" r="r" t="t"/>
            <a:pathLst>
              <a:path extrusionOk="0" h="819" w="444">
                <a:moveTo>
                  <a:pt x="338" y="0"/>
                </a:moveTo>
                <a:cubicBezTo>
                  <a:pt x="305" y="0"/>
                  <a:pt x="274" y="23"/>
                  <a:pt x="264" y="53"/>
                </a:cubicBezTo>
                <a:cubicBezTo>
                  <a:pt x="174" y="268"/>
                  <a:pt x="91" y="496"/>
                  <a:pt x="8" y="703"/>
                </a:cubicBezTo>
                <a:cubicBezTo>
                  <a:pt x="1" y="710"/>
                  <a:pt x="1" y="717"/>
                  <a:pt x="1" y="731"/>
                </a:cubicBezTo>
                <a:cubicBezTo>
                  <a:pt x="1" y="759"/>
                  <a:pt x="21" y="800"/>
                  <a:pt x="56" y="814"/>
                </a:cubicBezTo>
                <a:cubicBezTo>
                  <a:pt x="65" y="817"/>
                  <a:pt x="73" y="818"/>
                  <a:pt x="82" y="818"/>
                </a:cubicBezTo>
                <a:cubicBezTo>
                  <a:pt x="116" y="818"/>
                  <a:pt x="150" y="797"/>
                  <a:pt x="167" y="759"/>
                </a:cubicBezTo>
                <a:cubicBezTo>
                  <a:pt x="243" y="558"/>
                  <a:pt x="333" y="337"/>
                  <a:pt x="416" y="122"/>
                </a:cubicBezTo>
                <a:cubicBezTo>
                  <a:pt x="444" y="81"/>
                  <a:pt x="416" y="25"/>
                  <a:pt x="374" y="11"/>
                </a:cubicBezTo>
                <a:cubicBezTo>
                  <a:pt x="363" y="4"/>
                  <a:pt x="350" y="0"/>
                  <a:pt x="33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3" name="Google Shape;1613;p51"/>
          <p:cNvSpPr/>
          <p:nvPr/>
        </p:nvSpPr>
        <p:spPr>
          <a:xfrm rot="-7782537">
            <a:off x="3621784" y="602618"/>
            <a:ext cx="93131" cy="166645"/>
          </a:xfrm>
          <a:custGeom>
            <a:rect b="b" l="l" r="r" t="t"/>
            <a:pathLst>
              <a:path extrusionOk="0" h="807" w="451">
                <a:moveTo>
                  <a:pt x="82" y="1"/>
                </a:moveTo>
                <a:cubicBezTo>
                  <a:pt x="73" y="1"/>
                  <a:pt x="64" y="2"/>
                  <a:pt x="56" y="5"/>
                </a:cubicBezTo>
                <a:cubicBezTo>
                  <a:pt x="21" y="12"/>
                  <a:pt x="0" y="47"/>
                  <a:pt x="0" y="81"/>
                </a:cubicBezTo>
                <a:cubicBezTo>
                  <a:pt x="0" y="95"/>
                  <a:pt x="0" y="109"/>
                  <a:pt x="14" y="116"/>
                </a:cubicBezTo>
                <a:cubicBezTo>
                  <a:pt x="97" y="337"/>
                  <a:pt x="187" y="552"/>
                  <a:pt x="277" y="759"/>
                </a:cubicBezTo>
                <a:cubicBezTo>
                  <a:pt x="293" y="791"/>
                  <a:pt x="324" y="806"/>
                  <a:pt x="356" y="806"/>
                </a:cubicBezTo>
                <a:cubicBezTo>
                  <a:pt x="367" y="806"/>
                  <a:pt x="378" y="804"/>
                  <a:pt x="388" y="801"/>
                </a:cubicBezTo>
                <a:cubicBezTo>
                  <a:pt x="436" y="787"/>
                  <a:pt x="450" y="732"/>
                  <a:pt x="436" y="690"/>
                </a:cubicBezTo>
                <a:cubicBezTo>
                  <a:pt x="340" y="483"/>
                  <a:pt x="250" y="275"/>
                  <a:pt x="167" y="60"/>
                </a:cubicBezTo>
                <a:cubicBezTo>
                  <a:pt x="150" y="22"/>
                  <a:pt x="116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p51"/>
          <p:cNvSpPr/>
          <p:nvPr/>
        </p:nvSpPr>
        <p:spPr>
          <a:xfrm rot="-7782537">
            <a:off x="1808258" y="2050303"/>
            <a:ext cx="75785" cy="115846"/>
          </a:xfrm>
          <a:custGeom>
            <a:rect b="b" l="l" r="r" t="t"/>
            <a:pathLst>
              <a:path extrusionOk="0" h="561" w="367">
                <a:moveTo>
                  <a:pt x="273" y="0"/>
                </a:moveTo>
                <a:cubicBezTo>
                  <a:pt x="239" y="0"/>
                  <a:pt x="204" y="17"/>
                  <a:pt x="194" y="54"/>
                </a:cubicBezTo>
                <a:lnTo>
                  <a:pt x="14" y="441"/>
                </a:lnTo>
                <a:cubicBezTo>
                  <a:pt x="0" y="448"/>
                  <a:pt x="0" y="469"/>
                  <a:pt x="0" y="476"/>
                </a:cubicBezTo>
                <a:cubicBezTo>
                  <a:pt x="0" y="511"/>
                  <a:pt x="21" y="538"/>
                  <a:pt x="55" y="552"/>
                </a:cubicBezTo>
                <a:cubicBezTo>
                  <a:pt x="67" y="558"/>
                  <a:pt x="79" y="560"/>
                  <a:pt x="91" y="560"/>
                </a:cubicBezTo>
                <a:cubicBezTo>
                  <a:pt x="124" y="560"/>
                  <a:pt x="156" y="541"/>
                  <a:pt x="166" y="511"/>
                </a:cubicBezTo>
                <a:lnTo>
                  <a:pt x="346" y="123"/>
                </a:lnTo>
                <a:cubicBezTo>
                  <a:pt x="367" y="75"/>
                  <a:pt x="346" y="26"/>
                  <a:pt x="305" y="5"/>
                </a:cubicBezTo>
                <a:cubicBezTo>
                  <a:pt x="294" y="2"/>
                  <a:pt x="284" y="0"/>
                  <a:pt x="2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5" name="Google Shape;1615;p51"/>
          <p:cNvSpPr/>
          <p:nvPr/>
        </p:nvSpPr>
        <p:spPr>
          <a:xfrm rot="-7782537">
            <a:off x="3715429" y="408643"/>
            <a:ext cx="97261" cy="148680"/>
          </a:xfrm>
          <a:custGeom>
            <a:rect b="b" l="l" r="r" t="t"/>
            <a:pathLst>
              <a:path extrusionOk="0" h="720" w="471">
                <a:moveTo>
                  <a:pt x="90" y="0"/>
                </a:moveTo>
                <a:cubicBezTo>
                  <a:pt x="78" y="0"/>
                  <a:pt x="67" y="3"/>
                  <a:pt x="56" y="8"/>
                </a:cubicBezTo>
                <a:cubicBezTo>
                  <a:pt x="21" y="22"/>
                  <a:pt x="0" y="50"/>
                  <a:pt x="0" y="84"/>
                </a:cubicBezTo>
                <a:cubicBezTo>
                  <a:pt x="0" y="105"/>
                  <a:pt x="14" y="112"/>
                  <a:pt x="0" y="126"/>
                </a:cubicBezTo>
                <a:cubicBezTo>
                  <a:pt x="97" y="320"/>
                  <a:pt x="194" y="500"/>
                  <a:pt x="284" y="673"/>
                </a:cubicBezTo>
                <a:cubicBezTo>
                  <a:pt x="303" y="701"/>
                  <a:pt x="335" y="720"/>
                  <a:pt x="367" y="720"/>
                </a:cubicBezTo>
                <a:cubicBezTo>
                  <a:pt x="381" y="720"/>
                  <a:pt x="396" y="716"/>
                  <a:pt x="409" y="707"/>
                </a:cubicBezTo>
                <a:cubicBezTo>
                  <a:pt x="450" y="680"/>
                  <a:pt x="471" y="631"/>
                  <a:pt x="443" y="590"/>
                </a:cubicBezTo>
                <a:cubicBezTo>
                  <a:pt x="346" y="417"/>
                  <a:pt x="256" y="230"/>
                  <a:pt x="166" y="50"/>
                </a:cubicBezTo>
                <a:cubicBezTo>
                  <a:pt x="151" y="19"/>
                  <a:pt x="121" y="0"/>
                  <a:pt x="90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6" name="Google Shape;1616;p51"/>
          <p:cNvSpPr/>
          <p:nvPr/>
        </p:nvSpPr>
        <p:spPr>
          <a:xfrm rot="-7782537">
            <a:off x="1553703" y="2090276"/>
            <a:ext cx="95816" cy="148680"/>
          </a:xfrm>
          <a:custGeom>
            <a:rect b="b" l="l" r="r" t="t"/>
            <a:pathLst>
              <a:path extrusionOk="0" h="720" w="464">
                <a:moveTo>
                  <a:pt x="358" y="1"/>
                </a:moveTo>
                <a:cubicBezTo>
                  <a:pt x="329" y="1"/>
                  <a:pt x="302" y="18"/>
                  <a:pt x="284" y="49"/>
                </a:cubicBezTo>
                <a:cubicBezTo>
                  <a:pt x="187" y="222"/>
                  <a:pt x="104" y="402"/>
                  <a:pt x="7" y="582"/>
                </a:cubicBezTo>
                <a:cubicBezTo>
                  <a:pt x="0" y="603"/>
                  <a:pt x="0" y="610"/>
                  <a:pt x="0" y="624"/>
                </a:cubicBezTo>
                <a:cubicBezTo>
                  <a:pt x="0" y="665"/>
                  <a:pt x="14" y="686"/>
                  <a:pt x="49" y="707"/>
                </a:cubicBezTo>
                <a:cubicBezTo>
                  <a:pt x="60" y="715"/>
                  <a:pt x="73" y="719"/>
                  <a:pt x="86" y="719"/>
                </a:cubicBezTo>
                <a:cubicBezTo>
                  <a:pt x="115" y="719"/>
                  <a:pt x="145" y="701"/>
                  <a:pt x="159" y="672"/>
                </a:cubicBezTo>
                <a:cubicBezTo>
                  <a:pt x="249" y="485"/>
                  <a:pt x="346" y="312"/>
                  <a:pt x="436" y="132"/>
                </a:cubicBezTo>
                <a:cubicBezTo>
                  <a:pt x="464" y="91"/>
                  <a:pt x="450" y="42"/>
                  <a:pt x="402" y="15"/>
                </a:cubicBezTo>
                <a:cubicBezTo>
                  <a:pt x="387" y="5"/>
                  <a:pt x="372" y="1"/>
                  <a:pt x="35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p51"/>
          <p:cNvSpPr/>
          <p:nvPr/>
        </p:nvSpPr>
        <p:spPr>
          <a:xfrm rot="-7782537">
            <a:off x="3805564" y="192307"/>
            <a:ext cx="87556" cy="110890"/>
          </a:xfrm>
          <a:custGeom>
            <a:rect b="b" l="l" r="r" t="t"/>
            <a:pathLst>
              <a:path extrusionOk="0" h="537" w="424">
                <a:moveTo>
                  <a:pt x="85" y="0"/>
                </a:moveTo>
                <a:cubicBezTo>
                  <a:pt x="71" y="0"/>
                  <a:pt x="56" y="4"/>
                  <a:pt x="42" y="13"/>
                </a:cubicBezTo>
                <a:cubicBezTo>
                  <a:pt x="15" y="20"/>
                  <a:pt x="1" y="55"/>
                  <a:pt x="1" y="82"/>
                </a:cubicBezTo>
                <a:cubicBezTo>
                  <a:pt x="1" y="96"/>
                  <a:pt x="8" y="117"/>
                  <a:pt x="15" y="131"/>
                </a:cubicBezTo>
                <a:lnTo>
                  <a:pt x="250" y="498"/>
                </a:lnTo>
                <a:cubicBezTo>
                  <a:pt x="268" y="524"/>
                  <a:pt x="294" y="537"/>
                  <a:pt x="322" y="537"/>
                </a:cubicBezTo>
                <a:cubicBezTo>
                  <a:pt x="337" y="537"/>
                  <a:pt x="353" y="533"/>
                  <a:pt x="368" y="525"/>
                </a:cubicBezTo>
                <a:cubicBezTo>
                  <a:pt x="416" y="498"/>
                  <a:pt x="423" y="442"/>
                  <a:pt x="395" y="401"/>
                </a:cubicBezTo>
                <a:lnTo>
                  <a:pt x="160" y="41"/>
                </a:lnTo>
                <a:cubicBezTo>
                  <a:pt x="146" y="17"/>
                  <a:pt x="116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8" name="Google Shape;1618;p51"/>
          <p:cNvSpPr/>
          <p:nvPr/>
        </p:nvSpPr>
        <p:spPr>
          <a:xfrm rot="-7782537">
            <a:off x="1327955" y="2127165"/>
            <a:ext cx="108825" cy="162309"/>
          </a:xfrm>
          <a:custGeom>
            <a:rect b="b" l="l" r="r" t="t"/>
            <a:pathLst>
              <a:path extrusionOk="0" h="786" w="527">
                <a:moveTo>
                  <a:pt x="423" y="1"/>
                </a:moveTo>
                <a:cubicBezTo>
                  <a:pt x="392" y="1"/>
                  <a:pt x="361" y="16"/>
                  <a:pt x="347" y="45"/>
                </a:cubicBezTo>
                <a:cubicBezTo>
                  <a:pt x="229" y="245"/>
                  <a:pt x="118" y="453"/>
                  <a:pt x="8" y="654"/>
                </a:cubicBezTo>
                <a:cubicBezTo>
                  <a:pt x="1" y="668"/>
                  <a:pt x="1" y="681"/>
                  <a:pt x="1" y="695"/>
                </a:cubicBezTo>
                <a:cubicBezTo>
                  <a:pt x="1" y="723"/>
                  <a:pt x="8" y="758"/>
                  <a:pt x="49" y="771"/>
                </a:cubicBezTo>
                <a:cubicBezTo>
                  <a:pt x="63" y="781"/>
                  <a:pt x="79" y="785"/>
                  <a:pt x="95" y="785"/>
                </a:cubicBezTo>
                <a:cubicBezTo>
                  <a:pt x="125" y="785"/>
                  <a:pt x="156" y="769"/>
                  <a:pt x="174" y="737"/>
                </a:cubicBezTo>
                <a:cubicBezTo>
                  <a:pt x="278" y="543"/>
                  <a:pt x="388" y="335"/>
                  <a:pt x="499" y="135"/>
                </a:cubicBezTo>
                <a:cubicBezTo>
                  <a:pt x="527" y="93"/>
                  <a:pt x="506" y="38"/>
                  <a:pt x="464" y="10"/>
                </a:cubicBezTo>
                <a:cubicBezTo>
                  <a:pt x="452" y="4"/>
                  <a:pt x="437" y="1"/>
                  <a:pt x="42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9" name="Google Shape;1619;p51"/>
          <p:cNvSpPr/>
          <p:nvPr/>
        </p:nvSpPr>
        <p:spPr>
          <a:xfrm rot="-7782537">
            <a:off x="3847373" y="-58266"/>
            <a:ext cx="124519" cy="147647"/>
          </a:xfrm>
          <a:custGeom>
            <a:rect b="b" l="l" r="r" t="t"/>
            <a:pathLst>
              <a:path extrusionOk="0" h="715" w="603">
                <a:moveTo>
                  <a:pt x="85" y="0"/>
                </a:moveTo>
                <a:cubicBezTo>
                  <a:pt x="67" y="0"/>
                  <a:pt x="49" y="6"/>
                  <a:pt x="35" y="17"/>
                </a:cubicBezTo>
                <a:cubicBezTo>
                  <a:pt x="7" y="31"/>
                  <a:pt x="0" y="59"/>
                  <a:pt x="0" y="86"/>
                </a:cubicBezTo>
                <a:cubicBezTo>
                  <a:pt x="0" y="107"/>
                  <a:pt x="0" y="128"/>
                  <a:pt x="14" y="128"/>
                </a:cubicBezTo>
                <a:cubicBezTo>
                  <a:pt x="146" y="301"/>
                  <a:pt x="284" y="481"/>
                  <a:pt x="436" y="682"/>
                </a:cubicBezTo>
                <a:cubicBezTo>
                  <a:pt x="451" y="704"/>
                  <a:pt x="477" y="715"/>
                  <a:pt x="503" y="715"/>
                </a:cubicBezTo>
                <a:cubicBezTo>
                  <a:pt x="524" y="715"/>
                  <a:pt x="545" y="708"/>
                  <a:pt x="561" y="695"/>
                </a:cubicBezTo>
                <a:cubicBezTo>
                  <a:pt x="602" y="675"/>
                  <a:pt x="602" y="612"/>
                  <a:pt x="575" y="578"/>
                </a:cubicBezTo>
                <a:cubicBezTo>
                  <a:pt x="422" y="377"/>
                  <a:pt x="284" y="204"/>
                  <a:pt x="152" y="31"/>
                </a:cubicBezTo>
                <a:cubicBezTo>
                  <a:pt x="136" y="11"/>
                  <a:pt x="111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0" name="Google Shape;1620;p51"/>
          <p:cNvSpPr/>
          <p:nvPr/>
        </p:nvSpPr>
        <p:spPr>
          <a:xfrm rot="-7782537">
            <a:off x="1105657" y="2196390"/>
            <a:ext cx="81774" cy="116259"/>
          </a:xfrm>
          <a:custGeom>
            <a:rect b="b" l="l" r="r" t="t"/>
            <a:pathLst>
              <a:path extrusionOk="0" h="563" w="396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p51"/>
          <p:cNvSpPr/>
          <p:nvPr/>
        </p:nvSpPr>
        <p:spPr>
          <a:xfrm rot="-7782537">
            <a:off x="852944" y="2227582"/>
            <a:ext cx="98707" cy="147647"/>
          </a:xfrm>
          <a:custGeom>
            <a:rect b="b" l="l" r="r" t="t"/>
            <a:pathLst>
              <a:path extrusionOk="0" h="715" w="478">
                <a:moveTo>
                  <a:pt x="374" y="0"/>
                </a:moveTo>
                <a:cubicBezTo>
                  <a:pt x="343" y="0"/>
                  <a:pt x="312" y="16"/>
                  <a:pt x="298" y="44"/>
                </a:cubicBezTo>
                <a:cubicBezTo>
                  <a:pt x="201" y="217"/>
                  <a:pt x="104" y="404"/>
                  <a:pt x="14" y="577"/>
                </a:cubicBezTo>
                <a:cubicBezTo>
                  <a:pt x="0" y="591"/>
                  <a:pt x="0" y="598"/>
                  <a:pt x="0" y="619"/>
                </a:cubicBezTo>
                <a:cubicBezTo>
                  <a:pt x="0" y="646"/>
                  <a:pt x="21" y="681"/>
                  <a:pt x="49" y="702"/>
                </a:cubicBezTo>
                <a:cubicBezTo>
                  <a:pt x="62" y="710"/>
                  <a:pt x="76" y="714"/>
                  <a:pt x="89" y="714"/>
                </a:cubicBezTo>
                <a:cubicBezTo>
                  <a:pt x="119" y="714"/>
                  <a:pt x="147" y="696"/>
                  <a:pt x="166" y="667"/>
                </a:cubicBezTo>
                <a:cubicBezTo>
                  <a:pt x="263" y="487"/>
                  <a:pt x="360" y="314"/>
                  <a:pt x="450" y="134"/>
                </a:cubicBezTo>
                <a:cubicBezTo>
                  <a:pt x="478" y="93"/>
                  <a:pt x="464" y="37"/>
                  <a:pt x="416" y="10"/>
                </a:cubicBezTo>
                <a:cubicBezTo>
                  <a:pt x="403" y="3"/>
                  <a:pt x="389" y="0"/>
                  <a:pt x="37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2" name="Google Shape;1622;p51"/>
          <p:cNvSpPr/>
          <p:nvPr/>
        </p:nvSpPr>
        <p:spPr>
          <a:xfrm rot="-7782537">
            <a:off x="630861" y="2267724"/>
            <a:ext cx="101598" cy="162722"/>
          </a:xfrm>
          <a:custGeom>
            <a:rect b="b" l="l" r="r" t="t"/>
            <a:pathLst>
              <a:path extrusionOk="0" h="788" w="492">
                <a:moveTo>
                  <a:pt x="397" y="0"/>
                </a:moveTo>
                <a:cubicBezTo>
                  <a:pt x="363" y="0"/>
                  <a:pt x="329" y="16"/>
                  <a:pt x="319" y="47"/>
                </a:cubicBezTo>
                <a:cubicBezTo>
                  <a:pt x="222" y="247"/>
                  <a:pt x="118" y="455"/>
                  <a:pt x="8" y="663"/>
                </a:cubicBezTo>
                <a:cubicBezTo>
                  <a:pt x="1" y="683"/>
                  <a:pt x="1" y="690"/>
                  <a:pt x="1" y="704"/>
                </a:cubicBezTo>
                <a:cubicBezTo>
                  <a:pt x="1" y="739"/>
                  <a:pt x="14" y="766"/>
                  <a:pt x="49" y="773"/>
                </a:cubicBezTo>
                <a:cubicBezTo>
                  <a:pt x="61" y="783"/>
                  <a:pt x="75" y="788"/>
                  <a:pt x="90" y="788"/>
                </a:cubicBezTo>
                <a:cubicBezTo>
                  <a:pt x="118" y="788"/>
                  <a:pt x="146" y="771"/>
                  <a:pt x="160" y="739"/>
                </a:cubicBezTo>
                <a:cubicBezTo>
                  <a:pt x="277" y="524"/>
                  <a:pt x="381" y="317"/>
                  <a:pt x="471" y="116"/>
                </a:cubicBezTo>
                <a:cubicBezTo>
                  <a:pt x="492" y="74"/>
                  <a:pt x="471" y="26"/>
                  <a:pt x="430" y="5"/>
                </a:cubicBezTo>
                <a:cubicBezTo>
                  <a:pt x="419" y="2"/>
                  <a:pt x="408" y="0"/>
                  <a:pt x="397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3" name="Google Shape;1623;p51"/>
          <p:cNvSpPr/>
          <p:nvPr/>
        </p:nvSpPr>
        <p:spPr>
          <a:xfrm rot="-7782537">
            <a:off x="412605" y="2351464"/>
            <a:ext cx="73101" cy="117292"/>
          </a:xfrm>
          <a:custGeom>
            <a:rect b="b" l="l" r="r" t="t"/>
            <a:pathLst>
              <a:path extrusionOk="0" h="568" w="354">
                <a:moveTo>
                  <a:pt x="257" y="1"/>
                </a:moveTo>
                <a:cubicBezTo>
                  <a:pt x="225" y="1"/>
                  <a:pt x="195" y="20"/>
                  <a:pt x="180" y="51"/>
                </a:cubicBezTo>
                <a:cubicBezTo>
                  <a:pt x="132" y="189"/>
                  <a:pt x="69" y="320"/>
                  <a:pt x="7" y="452"/>
                </a:cubicBezTo>
                <a:cubicBezTo>
                  <a:pt x="0" y="459"/>
                  <a:pt x="0" y="473"/>
                  <a:pt x="0" y="487"/>
                </a:cubicBezTo>
                <a:cubicBezTo>
                  <a:pt x="0" y="521"/>
                  <a:pt x="14" y="556"/>
                  <a:pt x="49" y="563"/>
                </a:cubicBezTo>
                <a:cubicBezTo>
                  <a:pt x="61" y="566"/>
                  <a:pt x="73" y="568"/>
                  <a:pt x="85" y="568"/>
                </a:cubicBezTo>
                <a:cubicBezTo>
                  <a:pt x="120" y="568"/>
                  <a:pt x="151" y="552"/>
                  <a:pt x="166" y="521"/>
                </a:cubicBezTo>
                <a:cubicBezTo>
                  <a:pt x="222" y="390"/>
                  <a:pt x="277" y="251"/>
                  <a:pt x="339" y="120"/>
                </a:cubicBezTo>
                <a:cubicBezTo>
                  <a:pt x="353" y="78"/>
                  <a:pt x="339" y="23"/>
                  <a:pt x="291" y="9"/>
                </a:cubicBezTo>
                <a:cubicBezTo>
                  <a:pt x="280" y="4"/>
                  <a:pt x="268" y="1"/>
                  <a:pt x="25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p51"/>
          <p:cNvSpPr/>
          <p:nvPr/>
        </p:nvSpPr>
        <p:spPr>
          <a:xfrm rot="-7782537">
            <a:off x="169380" y="2406838"/>
            <a:ext cx="81567" cy="154668"/>
          </a:xfrm>
          <a:custGeom>
            <a:rect b="b" l="l" r="r" t="t"/>
            <a:pathLst>
              <a:path extrusionOk="0" h="749" w="395">
                <a:moveTo>
                  <a:pt x="292" y="1"/>
                </a:moveTo>
                <a:cubicBezTo>
                  <a:pt x="256" y="1"/>
                  <a:pt x="225" y="25"/>
                  <a:pt x="215" y="56"/>
                </a:cubicBezTo>
                <a:cubicBezTo>
                  <a:pt x="145" y="243"/>
                  <a:pt x="76" y="430"/>
                  <a:pt x="7" y="624"/>
                </a:cubicBezTo>
                <a:cubicBezTo>
                  <a:pt x="0" y="638"/>
                  <a:pt x="0" y="645"/>
                  <a:pt x="0" y="659"/>
                </a:cubicBezTo>
                <a:cubicBezTo>
                  <a:pt x="0" y="693"/>
                  <a:pt x="14" y="728"/>
                  <a:pt x="55" y="742"/>
                </a:cubicBezTo>
                <a:cubicBezTo>
                  <a:pt x="65" y="746"/>
                  <a:pt x="76" y="749"/>
                  <a:pt x="86" y="749"/>
                </a:cubicBezTo>
                <a:cubicBezTo>
                  <a:pt x="121" y="749"/>
                  <a:pt x="156" y="725"/>
                  <a:pt x="166" y="693"/>
                </a:cubicBezTo>
                <a:cubicBezTo>
                  <a:pt x="249" y="499"/>
                  <a:pt x="318" y="313"/>
                  <a:pt x="374" y="119"/>
                </a:cubicBezTo>
                <a:cubicBezTo>
                  <a:pt x="395" y="70"/>
                  <a:pt x="367" y="22"/>
                  <a:pt x="325" y="8"/>
                </a:cubicBezTo>
                <a:cubicBezTo>
                  <a:pt x="314" y="3"/>
                  <a:pt x="303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5" name="Google Shape;1625;p51"/>
          <p:cNvSpPr/>
          <p:nvPr/>
        </p:nvSpPr>
        <p:spPr>
          <a:xfrm rot="-7782537">
            <a:off x="-33476" y="2482214"/>
            <a:ext cx="75992" cy="174492"/>
          </a:xfrm>
          <a:custGeom>
            <a:rect b="b" l="l" r="r" t="t"/>
            <a:pathLst>
              <a:path extrusionOk="0" h="845" w="368">
                <a:moveTo>
                  <a:pt x="261" y="0"/>
                </a:moveTo>
                <a:cubicBezTo>
                  <a:pt x="224" y="0"/>
                  <a:pt x="193" y="29"/>
                  <a:pt x="187" y="62"/>
                </a:cubicBezTo>
                <a:cubicBezTo>
                  <a:pt x="132" y="283"/>
                  <a:pt x="69" y="505"/>
                  <a:pt x="0" y="733"/>
                </a:cubicBezTo>
                <a:lnTo>
                  <a:pt x="0" y="754"/>
                </a:lnTo>
                <a:cubicBezTo>
                  <a:pt x="0" y="788"/>
                  <a:pt x="21" y="823"/>
                  <a:pt x="63" y="844"/>
                </a:cubicBezTo>
                <a:cubicBezTo>
                  <a:pt x="67" y="845"/>
                  <a:pt x="71" y="845"/>
                  <a:pt x="76" y="845"/>
                </a:cubicBezTo>
                <a:cubicBezTo>
                  <a:pt x="114" y="845"/>
                  <a:pt x="154" y="819"/>
                  <a:pt x="166" y="782"/>
                </a:cubicBezTo>
                <a:cubicBezTo>
                  <a:pt x="236" y="560"/>
                  <a:pt x="298" y="325"/>
                  <a:pt x="346" y="110"/>
                </a:cubicBezTo>
                <a:cubicBezTo>
                  <a:pt x="367" y="62"/>
                  <a:pt x="332" y="13"/>
                  <a:pt x="291" y="6"/>
                </a:cubicBezTo>
                <a:cubicBezTo>
                  <a:pt x="281" y="2"/>
                  <a:pt x="271" y="0"/>
                  <a:pt x="26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1626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7" name="Google Shape;1627;p52"/>
          <p:cNvGrpSpPr/>
          <p:nvPr/>
        </p:nvGrpSpPr>
        <p:grpSpPr>
          <a:xfrm>
            <a:off x="89" y="3930994"/>
            <a:ext cx="2996761" cy="1367048"/>
            <a:chOff x="3967525" y="3427700"/>
            <a:chExt cx="529950" cy="241750"/>
          </a:xfrm>
        </p:grpSpPr>
        <p:sp>
          <p:nvSpPr>
            <p:cNvPr id="1628" name="Google Shape;1628;p52"/>
            <p:cNvSpPr/>
            <p:nvPr/>
          </p:nvSpPr>
          <p:spPr>
            <a:xfrm>
              <a:off x="3967525" y="3427700"/>
              <a:ext cx="529950" cy="240000"/>
            </a:xfrm>
            <a:custGeom>
              <a:rect b="b" l="l" r="r" t="t"/>
              <a:pathLst>
                <a:path extrusionOk="0" h="9600" w="21198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52"/>
            <p:cNvSpPr/>
            <p:nvPr/>
          </p:nvSpPr>
          <p:spPr>
            <a:xfrm>
              <a:off x="3967850" y="3452100"/>
              <a:ext cx="509025" cy="217350"/>
            </a:xfrm>
            <a:custGeom>
              <a:rect b="b" l="l" r="r" t="t"/>
              <a:pathLst>
                <a:path extrusionOk="0" h="8694" w="20361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0" name="Google Shape;1630;p52"/>
          <p:cNvGrpSpPr/>
          <p:nvPr/>
        </p:nvGrpSpPr>
        <p:grpSpPr>
          <a:xfrm flipH="1">
            <a:off x="7644575" y="231134"/>
            <a:ext cx="1782251" cy="616744"/>
            <a:chOff x="6438300" y="4207200"/>
            <a:chExt cx="2705710" cy="936305"/>
          </a:xfrm>
        </p:grpSpPr>
        <p:sp>
          <p:nvSpPr>
            <p:cNvPr id="1631" name="Google Shape;1631;p52"/>
            <p:cNvSpPr/>
            <p:nvPr/>
          </p:nvSpPr>
          <p:spPr>
            <a:xfrm>
              <a:off x="6438300" y="4207200"/>
              <a:ext cx="2705710" cy="935536"/>
            </a:xfrm>
            <a:custGeom>
              <a:rect b="b" l="l" r="r" t="t"/>
              <a:pathLst>
                <a:path extrusionOk="0" h="9708" w="28077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52"/>
            <p:cNvSpPr/>
            <p:nvPr/>
          </p:nvSpPr>
          <p:spPr>
            <a:xfrm>
              <a:off x="6719114" y="4429904"/>
              <a:ext cx="2397623" cy="713601"/>
            </a:xfrm>
            <a:custGeom>
              <a:rect b="b" l="l" r="r" t="t"/>
              <a:pathLst>
                <a:path extrusionOk="0" h="7405" w="2488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3" name="Google Shape;1633;p52"/>
          <p:cNvSpPr/>
          <p:nvPr/>
        </p:nvSpPr>
        <p:spPr>
          <a:xfrm rot="2880925">
            <a:off x="6667208" y="3569780"/>
            <a:ext cx="40061" cy="163340"/>
          </a:xfrm>
          <a:custGeom>
            <a:rect b="b" l="l" r="r" t="t"/>
            <a:pathLst>
              <a:path extrusionOk="0" h="791" w="194">
                <a:moveTo>
                  <a:pt x="97" y="1"/>
                </a:moveTo>
                <a:cubicBezTo>
                  <a:pt x="49" y="1"/>
                  <a:pt x="14" y="33"/>
                  <a:pt x="14" y="78"/>
                </a:cubicBezTo>
                <a:cubicBezTo>
                  <a:pt x="7" y="278"/>
                  <a:pt x="0" y="486"/>
                  <a:pt x="0" y="687"/>
                </a:cubicBezTo>
                <a:cubicBezTo>
                  <a:pt x="0" y="735"/>
                  <a:pt x="42" y="770"/>
                  <a:pt x="83" y="790"/>
                </a:cubicBezTo>
                <a:cubicBezTo>
                  <a:pt x="125" y="790"/>
                  <a:pt x="173" y="756"/>
                  <a:pt x="173" y="700"/>
                </a:cubicBezTo>
                <a:cubicBezTo>
                  <a:pt x="173" y="493"/>
                  <a:pt x="180" y="292"/>
                  <a:pt x="187" y="98"/>
                </a:cubicBezTo>
                <a:cubicBezTo>
                  <a:pt x="194" y="43"/>
                  <a:pt x="159" y="1"/>
                  <a:pt x="111" y="1"/>
                </a:cubicBezTo>
                <a:cubicBezTo>
                  <a:pt x="106" y="1"/>
                  <a:pt x="101" y="1"/>
                  <a:pt x="9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4" name="Google Shape;1634;p52"/>
          <p:cNvSpPr/>
          <p:nvPr/>
        </p:nvSpPr>
        <p:spPr>
          <a:xfrm rot="2880925">
            <a:off x="6484382" y="3756250"/>
            <a:ext cx="41713" cy="127409"/>
          </a:xfrm>
          <a:custGeom>
            <a:rect b="b" l="l" r="r" t="t"/>
            <a:pathLst>
              <a:path extrusionOk="0" h="617" w="202">
                <a:moveTo>
                  <a:pt x="91" y="1"/>
                </a:moveTo>
                <a:cubicBezTo>
                  <a:pt x="35" y="1"/>
                  <a:pt x="1" y="42"/>
                  <a:pt x="1" y="91"/>
                </a:cubicBezTo>
                <a:cubicBezTo>
                  <a:pt x="1" y="243"/>
                  <a:pt x="8" y="381"/>
                  <a:pt x="29" y="540"/>
                </a:cubicBezTo>
                <a:cubicBezTo>
                  <a:pt x="35" y="582"/>
                  <a:pt x="70" y="617"/>
                  <a:pt x="119" y="617"/>
                </a:cubicBezTo>
                <a:cubicBezTo>
                  <a:pt x="167" y="610"/>
                  <a:pt x="202" y="561"/>
                  <a:pt x="202" y="520"/>
                </a:cubicBezTo>
                <a:cubicBezTo>
                  <a:pt x="195" y="374"/>
                  <a:pt x="181" y="229"/>
                  <a:pt x="174" y="91"/>
                </a:cubicBezTo>
                <a:cubicBezTo>
                  <a:pt x="174" y="35"/>
                  <a:pt x="139" y="1"/>
                  <a:pt x="91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5" name="Google Shape;1635;p52"/>
          <p:cNvSpPr/>
          <p:nvPr/>
        </p:nvSpPr>
        <p:spPr>
          <a:xfrm rot="2880900">
            <a:off x="6838083" y="3425000"/>
            <a:ext cx="51624" cy="177175"/>
          </a:xfrm>
          <a:custGeom>
            <a:rect b="b" l="l" r="r" t="t"/>
            <a:pathLst>
              <a:path extrusionOk="0" h="858" w="250">
                <a:moveTo>
                  <a:pt x="155" y="0"/>
                </a:moveTo>
                <a:cubicBezTo>
                  <a:pt x="120" y="0"/>
                  <a:pt x="88" y="30"/>
                  <a:pt x="77" y="66"/>
                </a:cubicBezTo>
                <a:cubicBezTo>
                  <a:pt x="42" y="301"/>
                  <a:pt x="21" y="529"/>
                  <a:pt x="0" y="771"/>
                </a:cubicBezTo>
                <a:cubicBezTo>
                  <a:pt x="0" y="813"/>
                  <a:pt x="35" y="848"/>
                  <a:pt x="70" y="855"/>
                </a:cubicBezTo>
                <a:cubicBezTo>
                  <a:pt x="78" y="857"/>
                  <a:pt x="86" y="858"/>
                  <a:pt x="93" y="858"/>
                </a:cubicBezTo>
                <a:cubicBezTo>
                  <a:pt x="137" y="858"/>
                  <a:pt x="167" y="825"/>
                  <a:pt x="167" y="778"/>
                </a:cubicBezTo>
                <a:cubicBezTo>
                  <a:pt x="180" y="550"/>
                  <a:pt x="208" y="322"/>
                  <a:pt x="243" y="93"/>
                </a:cubicBezTo>
                <a:cubicBezTo>
                  <a:pt x="250" y="52"/>
                  <a:pt x="215" y="10"/>
                  <a:pt x="173" y="3"/>
                </a:cubicBezTo>
                <a:cubicBezTo>
                  <a:pt x="167" y="1"/>
                  <a:pt x="161" y="0"/>
                  <a:pt x="15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52"/>
          <p:cNvSpPr/>
          <p:nvPr/>
        </p:nvSpPr>
        <p:spPr>
          <a:xfrm rot="2880928">
            <a:off x="6313844" y="3908411"/>
            <a:ext cx="57406" cy="179240"/>
          </a:xfrm>
          <a:custGeom>
            <a:rect b="b" l="l" r="r" t="t"/>
            <a:pathLst>
              <a:path extrusionOk="0" h="868" w="278">
                <a:moveTo>
                  <a:pt x="95" y="1"/>
                </a:moveTo>
                <a:cubicBezTo>
                  <a:pt x="91" y="1"/>
                  <a:pt x="88" y="1"/>
                  <a:pt x="84" y="2"/>
                </a:cubicBezTo>
                <a:cubicBezTo>
                  <a:pt x="36" y="9"/>
                  <a:pt x="1" y="43"/>
                  <a:pt x="1" y="92"/>
                </a:cubicBezTo>
                <a:lnTo>
                  <a:pt x="1" y="106"/>
                </a:lnTo>
                <a:cubicBezTo>
                  <a:pt x="29" y="341"/>
                  <a:pt x="63" y="576"/>
                  <a:pt x="98" y="798"/>
                </a:cubicBezTo>
                <a:cubicBezTo>
                  <a:pt x="104" y="836"/>
                  <a:pt x="151" y="868"/>
                  <a:pt x="191" y="868"/>
                </a:cubicBezTo>
                <a:cubicBezTo>
                  <a:pt x="194" y="868"/>
                  <a:pt x="198" y="867"/>
                  <a:pt x="202" y="867"/>
                </a:cubicBezTo>
                <a:cubicBezTo>
                  <a:pt x="243" y="860"/>
                  <a:pt x="278" y="804"/>
                  <a:pt x="271" y="763"/>
                </a:cubicBezTo>
                <a:cubicBezTo>
                  <a:pt x="236" y="542"/>
                  <a:pt x="202" y="306"/>
                  <a:pt x="174" y="78"/>
                </a:cubicBezTo>
                <a:cubicBezTo>
                  <a:pt x="168" y="34"/>
                  <a:pt x="132" y="1"/>
                  <a:pt x="9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52"/>
          <p:cNvSpPr/>
          <p:nvPr/>
        </p:nvSpPr>
        <p:spPr>
          <a:xfrm rot="2880928">
            <a:off x="7040130" y="3320992"/>
            <a:ext cx="55961" cy="123486"/>
          </a:xfrm>
          <a:custGeom>
            <a:rect b="b" l="l" r="r" t="t"/>
            <a:pathLst>
              <a:path extrusionOk="0" h="598" w="271">
                <a:moveTo>
                  <a:pt x="181" y="0"/>
                </a:moveTo>
                <a:cubicBezTo>
                  <a:pt x="142" y="0"/>
                  <a:pt x="97" y="27"/>
                  <a:pt x="90" y="70"/>
                </a:cubicBezTo>
                <a:cubicBezTo>
                  <a:pt x="63" y="209"/>
                  <a:pt x="28" y="354"/>
                  <a:pt x="0" y="493"/>
                </a:cubicBezTo>
                <a:lnTo>
                  <a:pt x="0" y="513"/>
                </a:lnTo>
                <a:cubicBezTo>
                  <a:pt x="0" y="555"/>
                  <a:pt x="28" y="589"/>
                  <a:pt x="70" y="596"/>
                </a:cubicBezTo>
                <a:cubicBezTo>
                  <a:pt x="74" y="597"/>
                  <a:pt x="79" y="597"/>
                  <a:pt x="84" y="597"/>
                </a:cubicBezTo>
                <a:cubicBezTo>
                  <a:pt x="132" y="597"/>
                  <a:pt x="167" y="565"/>
                  <a:pt x="173" y="527"/>
                </a:cubicBezTo>
                <a:cubicBezTo>
                  <a:pt x="201" y="382"/>
                  <a:pt x="229" y="243"/>
                  <a:pt x="263" y="105"/>
                </a:cubicBezTo>
                <a:cubicBezTo>
                  <a:pt x="270" y="63"/>
                  <a:pt x="236" y="8"/>
                  <a:pt x="194" y="1"/>
                </a:cubicBezTo>
                <a:cubicBezTo>
                  <a:pt x="190" y="0"/>
                  <a:pt x="186" y="0"/>
                  <a:pt x="18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52"/>
          <p:cNvSpPr/>
          <p:nvPr/>
        </p:nvSpPr>
        <p:spPr>
          <a:xfrm rot="2880928">
            <a:off x="6174702" y="4094161"/>
            <a:ext cx="64427" cy="157971"/>
          </a:xfrm>
          <a:custGeom>
            <a:rect b="b" l="l" r="r" t="t"/>
            <a:pathLst>
              <a:path extrusionOk="0" h="765" w="312">
                <a:moveTo>
                  <a:pt x="84" y="1"/>
                </a:moveTo>
                <a:cubicBezTo>
                  <a:pt x="79" y="1"/>
                  <a:pt x="74" y="1"/>
                  <a:pt x="69" y="2"/>
                </a:cubicBezTo>
                <a:cubicBezTo>
                  <a:pt x="28" y="9"/>
                  <a:pt x="0" y="44"/>
                  <a:pt x="0" y="92"/>
                </a:cubicBezTo>
                <a:cubicBezTo>
                  <a:pt x="0" y="99"/>
                  <a:pt x="14" y="106"/>
                  <a:pt x="14" y="106"/>
                </a:cubicBezTo>
                <a:cubicBezTo>
                  <a:pt x="48" y="306"/>
                  <a:pt x="90" y="507"/>
                  <a:pt x="138" y="701"/>
                </a:cubicBezTo>
                <a:cubicBezTo>
                  <a:pt x="151" y="738"/>
                  <a:pt x="191" y="764"/>
                  <a:pt x="229" y="764"/>
                </a:cubicBezTo>
                <a:cubicBezTo>
                  <a:pt x="234" y="764"/>
                  <a:pt x="238" y="764"/>
                  <a:pt x="242" y="763"/>
                </a:cubicBezTo>
                <a:cubicBezTo>
                  <a:pt x="291" y="756"/>
                  <a:pt x="311" y="701"/>
                  <a:pt x="304" y="659"/>
                </a:cubicBezTo>
                <a:cubicBezTo>
                  <a:pt x="263" y="459"/>
                  <a:pt x="221" y="272"/>
                  <a:pt x="173" y="71"/>
                </a:cubicBezTo>
                <a:cubicBezTo>
                  <a:pt x="167" y="28"/>
                  <a:pt x="127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52"/>
          <p:cNvSpPr/>
          <p:nvPr/>
        </p:nvSpPr>
        <p:spPr>
          <a:xfrm rot="2880928">
            <a:off x="7252435" y="3191548"/>
            <a:ext cx="74546" cy="154667"/>
          </a:xfrm>
          <a:custGeom>
            <a:rect b="b" l="l" r="r" t="t"/>
            <a:pathLst>
              <a:path extrusionOk="0" h="749" w="361">
                <a:moveTo>
                  <a:pt x="262" y="0"/>
                </a:moveTo>
                <a:cubicBezTo>
                  <a:pt x="226" y="0"/>
                  <a:pt x="197" y="20"/>
                  <a:pt x="180" y="53"/>
                </a:cubicBezTo>
                <a:cubicBezTo>
                  <a:pt x="153" y="143"/>
                  <a:pt x="118" y="226"/>
                  <a:pt x="97" y="323"/>
                </a:cubicBezTo>
                <a:cubicBezTo>
                  <a:pt x="63" y="427"/>
                  <a:pt x="28" y="530"/>
                  <a:pt x="0" y="634"/>
                </a:cubicBezTo>
                <a:lnTo>
                  <a:pt x="0" y="662"/>
                </a:lnTo>
                <a:cubicBezTo>
                  <a:pt x="0" y="696"/>
                  <a:pt x="14" y="731"/>
                  <a:pt x="56" y="745"/>
                </a:cubicBezTo>
                <a:cubicBezTo>
                  <a:pt x="64" y="747"/>
                  <a:pt x="73" y="749"/>
                  <a:pt x="81" y="749"/>
                </a:cubicBezTo>
                <a:cubicBezTo>
                  <a:pt x="118" y="749"/>
                  <a:pt x="148" y="724"/>
                  <a:pt x="160" y="690"/>
                </a:cubicBezTo>
                <a:cubicBezTo>
                  <a:pt x="194" y="593"/>
                  <a:pt x="222" y="489"/>
                  <a:pt x="256" y="385"/>
                </a:cubicBezTo>
                <a:cubicBezTo>
                  <a:pt x="284" y="295"/>
                  <a:pt x="319" y="205"/>
                  <a:pt x="346" y="115"/>
                </a:cubicBezTo>
                <a:cubicBezTo>
                  <a:pt x="360" y="67"/>
                  <a:pt x="333" y="25"/>
                  <a:pt x="291" y="4"/>
                </a:cubicBezTo>
                <a:cubicBezTo>
                  <a:pt x="281" y="2"/>
                  <a:pt x="271" y="0"/>
                  <a:pt x="262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52"/>
          <p:cNvSpPr/>
          <p:nvPr/>
        </p:nvSpPr>
        <p:spPr>
          <a:xfrm rot="2880928">
            <a:off x="6039544" y="4324247"/>
            <a:ext cx="64427" cy="121627"/>
          </a:xfrm>
          <a:custGeom>
            <a:rect b="b" l="l" r="r" t="t"/>
            <a:pathLst>
              <a:path extrusionOk="0" h="589" w="312">
                <a:moveTo>
                  <a:pt x="88" y="0"/>
                </a:moveTo>
                <a:cubicBezTo>
                  <a:pt x="78" y="0"/>
                  <a:pt x="67" y="3"/>
                  <a:pt x="56" y="7"/>
                </a:cubicBezTo>
                <a:cubicBezTo>
                  <a:pt x="21" y="21"/>
                  <a:pt x="0" y="56"/>
                  <a:pt x="0" y="90"/>
                </a:cubicBezTo>
                <a:lnTo>
                  <a:pt x="0" y="118"/>
                </a:lnTo>
                <a:cubicBezTo>
                  <a:pt x="35" y="257"/>
                  <a:pt x="83" y="395"/>
                  <a:pt x="125" y="533"/>
                </a:cubicBezTo>
                <a:cubicBezTo>
                  <a:pt x="141" y="565"/>
                  <a:pt x="173" y="589"/>
                  <a:pt x="209" y="589"/>
                </a:cubicBezTo>
                <a:cubicBezTo>
                  <a:pt x="220" y="589"/>
                  <a:pt x="231" y="587"/>
                  <a:pt x="242" y="582"/>
                </a:cubicBezTo>
                <a:cubicBezTo>
                  <a:pt x="284" y="568"/>
                  <a:pt x="312" y="513"/>
                  <a:pt x="291" y="471"/>
                </a:cubicBezTo>
                <a:cubicBezTo>
                  <a:pt x="249" y="340"/>
                  <a:pt x="208" y="201"/>
                  <a:pt x="159" y="63"/>
                </a:cubicBezTo>
                <a:cubicBezTo>
                  <a:pt x="154" y="25"/>
                  <a:pt x="124" y="0"/>
                  <a:pt x="8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52"/>
          <p:cNvSpPr/>
          <p:nvPr/>
        </p:nvSpPr>
        <p:spPr>
          <a:xfrm rot="2880928">
            <a:off x="7449629" y="3099023"/>
            <a:ext cx="91685" cy="169122"/>
          </a:xfrm>
          <a:custGeom>
            <a:rect b="b" l="l" r="r" t="t"/>
            <a:pathLst>
              <a:path extrusionOk="0" h="819" w="444">
                <a:moveTo>
                  <a:pt x="338" y="0"/>
                </a:moveTo>
                <a:cubicBezTo>
                  <a:pt x="305" y="0"/>
                  <a:pt x="274" y="23"/>
                  <a:pt x="264" y="53"/>
                </a:cubicBezTo>
                <a:cubicBezTo>
                  <a:pt x="174" y="268"/>
                  <a:pt x="91" y="496"/>
                  <a:pt x="8" y="703"/>
                </a:cubicBezTo>
                <a:cubicBezTo>
                  <a:pt x="1" y="710"/>
                  <a:pt x="1" y="717"/>
                  <a:pt x="1" y="731"/>
                </a:cubicBezTo>
                <a:cubicBezTo>
                  <a:pt x="1" y="759"/>
                  <a:pt x="21" y="800"/>
                  <a:pt x="56" y="814"/>
                </a:cubicBezTo>
                <a:cubicBezTo>
                  <a:pt x="65" y="817"/>
                  <a:pt x="73" y="818"/>
                  <a:pt x="82" y="818"/>
                </a:cubicBezTo>
                <a:cubicBezTo>
                  <a:pt x="116" y="818"/>
                  <a:pt x="150" y="797"/>
                  <a:pt x="167" y="759"/>
                </a:cubicBezTo>
                <a:cubicBezTo>
                  <a:pt x="243" y="558"/>
                  <a:pt x="333" y="337"/>
                  <a:pt x="416" y="122"/>
                </a:cubicBezTo>
                <a:cubicBezTo>
                  <a:pt x="444" y="81"/>
                  <a:pt x="416" y="25"/>
                  <a:pt x="374" y="11"/>
                </a:cubicBezTo>
                <a:cubicBezTo>
                  <a:pt x="363" y="4"/>
                  <a:pt x="350" y="0"/>
                  <a:pt x="33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52"/>
          <p:cNvSpPr/>
          <p:nvPr/>
        </p:nvSpPr>
        <p:spPr>
          <a:xfrm rot="2880928">
            <a:off x="5912729" y="4514483"/>
            <a:ext cx="93130" cy="166644"/>
          </a:xfrm>
          <a:custGeom>
            <a:rect b="b" l="l" r="r" t="t"/>
            <a:pathLst>
              <a:path extrusionOk="0" h="807" w="451">
                <a:moveTo>
                  <a:pt x="82" y="1"/>
                </a:moveTo>
                <a:cubicBezTo>
                  <a:pt x="73" y="1"/>
                  <a:pt x="64" y="2"/>
                  <a:pt x="56" y="5"/>
                </a:cubicBezTo>
                <a:cubicBezTo>
                  <a:pt x="21" y="12"/>
                  <a:pt x="0" y="47"/>
                  <a:pt x="0" y="81"/>
                </a:cubicBezTo>
                <a:cubicBezTo>
                  <a:pt x="0" y="95"/>
                  <a:pt x="0" y="109"/>
                  <a:pt x="14" y="116"/>
                </a:cubicBezTo>
                <a:cubicBezTo>
                  <a:pt x="97" y="337"/>
                  <a:pt x="187" y="552"/>
                  <a:pt x="277" y="759"/>
                </a:cubicBezTo>
                <a:cubicBezTo>
                  <a:pt x="293" y="791"/>
                  <a:pt x="324" y="806"/>
                  <a:pt x="356" y="806"/>
                </a:cubicBezTo>
                <a:cubicBezTo>
                  <a:pt x="367" y="806"/>
                  <a:pt x="378" y="804"/>
                  <a:pt x="388" y="801"/>
                </a:cubicBezTo>
                <a:cubicBezTo>
                  <a:pt x="436" y="787"/>
                  <a:pt x="450" y="732"/>
                  <a:pt x="436" y="690"/>
                </a:cubicBezTo>
                <a:cubicBezTo>
                  <a:pt x="340" y="483"/>
                  <a:pt x="250" y="275"/>
                  <a:pt x="167" y="60"/>
                </a:cubicBezTo>
                <a:cubicBezTo>
                  <a:pt x="150" y="22"/>
                  <a:pt x="116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52"/>
          <p:cNvSpPr/>
          <p:nvPr/>
        </p:nvSpPr>
        <p:spPr>
          <a:xfrm rot="2880928">
            <a:off x="7685690" y="3046366"/>
            <a:ext cx="75785" cy="115845"/>
          </a:xfrm>
          <a:custGeom>
            <a:rect b="b" l="l" r="r" t="t"/>
            <a:pathLst>
              <a:path extrusionOk="0" h="561" w="367">
                <a:moveTo>
                  <a:pt x="273" y="0"/>
                </a:moveTo>
                <a:cubicBezTo>
                  <a:pt x="239" y="0"/>
                  <a:pt x="204" y="17"/>
                  <a:pt x="194" y="54"/>
                </a:cubicBezTo>
                <a:lnTo>
                  <a:pt x="14" y="441"/>
                </a:lnTo>
                <a:cubicBezTo>
                  <a:pt x="0" y="448"/>
                  <a:pt x="0" y="469"/>
                  <a:pt x="0" y="476"/>
                </a:cubicBezTo>
                <a:cubicBezTo>
                  <a:pt x="0" y="511"/>
                  <a:pt x="21" y="538"/>
                  <a:pt x="55" y="552"/>
                </a:cubicBezTo>
                <a:cubicBezTo>
                  <a:pt x="67" y="558"/>
                  <a:pt x="79" y="560"/>
                  <a:pt x="91" y="560"/>
                </a:cubicBezTo>
                <a:cubicBezTo>
                  <a:pt x="124" y="560"/>
                  <a:pt x="156" y="541"/>
                  <a:pt x="166" y="511"/>
                </a:cubicBezTo>
                <a:lnTo>
                  <a:pt x="346" y="123"/>
                </a:lnTo>
                <a:cubicBezTo>
                  <a:pt x="367" y="75"/>
                  <a:pt x="346" y="26"/>
                  <a:pt x="305" y="5"/>
                </a:cubicBezTo>
                <a:cubicBezTo>
                  <a:pt x="294" y="2"/>
                  <a:pt x="284" y="0"/>
                  <a:pt x="2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52"/>
          <p:cNvSpPr/>
          <p:nvPr/>
        </p:nvSpPr>
        <p:spPr>
          <a:xfrm rot="2880928">
            <a:off x="5823088" y="4730063"/>
            <a:ext cx="97260" cy="148678"/>
          </a:xfrm>
          <a:custGeom>
            <a:rect b="b" l="l" r="r" t="t"/>
            <a:pathLst>
              <a:path extrusionOk="0" h="720" w="471">
                <a:moveTo>
                  <a:pt x="90" y="0"/>
                </a:moveTo>
                <a:cubicBezTo>
                  <a:pt x="78" y="0"/>
                  <a:pt x="67" y="3"/>
                  <a:pt x="56" y="8"/>
                </a:cubicBezTo>
                <a:cubicBezTo>
                  <a:pt x="21" y="22"/>
                  <a:pt x="0" y="50"/>
                  <a:pt x="0" y="84"/>
                </a:cubicBezTo>
                <a:cubicBezTo>
                  <a:pt x="0" y="105"/>
                  <a:pt x="14" y="112"/>
                  <a:pt x="0" y="126"/>
                </a:cubicBezTo>
                <a:cubicBezTo>
                  <a:pt x="97" y="320"/>
                  <a:pt x="194" y="500"/>
                  <a:pt x="284" y="673"/>
                </a:cubicBezTo>
                <a:cubicBezTo>
                  <a:pt x="303" y="701"/>
                  <a:pt x="335" y="720"/>
                  <a:pt x="367" y="720"/>
                </a:cubicBezTo>
                <a:cubicBezTo>
                  <a:pt x="381" y="720"/>
                  <a:pt x="396" y="716"/>
                  <a:pt x="409" y="707"/>
                </a:cubicBezTo>
                <a:cubicBezTo>
                  <a:pt x="450" y="680"/>
                  <a:pt x="471" y="631"/>
                  <a:pt x="443" y="590"/>
                </a:cubicBezTo>
                <a:cubicBezTo>
                  <a:pt x="346" y="417"/>
                  <a:pt x="256" y="230"/>
                  <a:pt x="166" y="50"/>
                </a:cubicBezTo>
                <a:cubicBezTo>
                  <a:pt x="151" y="19"/>
                  <a:pt x="121" y="0"/>
                  <a:pt x="90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52"/>
          <p:cNvSpPr/>
          <p:nvPr/>
        </p:nvSpPr>
        <p:spPr>
          <a:xfrm rot="2880928">
            <a:off x="7917783" y="2963894"/>
            <a:ext cx="95815" cy="148678"/>
          </a:xfrm>
          <a:custGeom>
            <a:rect b="b" l="l" r="r" t="t"/>
            <a:pathLst>
              <a:path extrusionOk="0" h="720" w="464">
                <a:moveTo>
                  <a:pt x="358" y="1"/>
                </a:moveTo>
                <a:cubicBezTo>
                  <a:pt x="329" y="1"/>
                  <a:pt x="302" y="18"/>
                  <a:pt x="284" y="49"/>
                </a:cubicBezTo>
                <a:cubicBezTo>
                  <a:pt x="187" y="222"/>
                  <a:pt x="104" y="402"/>
                  <a:pt x="7" y="582"/>
                </a:cubicBezTo>
                <a:cubicBezTo>
                  <a:pt x="0" y="603"/>
                  <a:pt x="0" y="610"/>
                  <a:pt x="0" y="624"/>
                </a:cubicBezTo>
                <a:cubicBezTo>
                  <a:pt x="0" y="665"/>
                  <a:pt x="14" y="686"/>
                  <a:pt x="49" y="707"/>
                </a:cubicBezTo>
                <a:cubicBezTo>
                  <a:pt x="60" y="715"/>
                  <a:pt x="73" y="719"/>
                  <a:pt x="86" y="719"/>
                </a:cubicBezTo>
                <a:cubicBezTo>
                  <a:pt x="115" y="719"/>
                  <a:pt x="145" y="701"/>
                  <a:pt x="159" y="672"/>
                </a:cubicBezTo>
                <a:cubicBezTo>
                  <a:pt x="249" y="485"/>
                  <a:pt x="346" y="312"/>
                  <a:pt x="436" y="132"/>
                </a:cubicBezTo>
                <a:cubicBezTo>
                  <a:pt x="464" y="91"/>
                  <a:pt x="450" y="42"/>
                  <a:pt x="402" y="15"/>
                </a:cubicBezTo>
                <a:cubicBezTo>
                  <a:pt x="387" y="5"/>
                  <a:pt x="372" y="1"/>
                  <a:pt x="35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52"/>
          <p:cNvSpPr/>
          <p:nvPr/>
        </p:nvSpPr>
        <p:spPr>
          <a:xfrm rot="2880928">
            <a:off x="5752066" y="4987390"/>
            <a:ext cx="87555" cy="110889"/>
          </a:xfrm>
          <a:custGeom>
            <a:rect b="b" l="l" r="r" t="t"/>
            <a:pathLst>
              <a:path extrusionOk="0" h="537" w="424">
                <a:moveTo>
                  <a:pt x="85" y="0"/>
                </a:moveTo>
                <a:cubicBezTo>
                  <a:pt x="71" y="0"/>
                  <a:pt x="56" y="4"/>
                  <a:pt x="42" y="13"/>
                </a:cubicBezTo>
                <a:cubicBezTo>
                  <a:pt x="15" y="20"/>
                  <a:pt x="1" y="55"/>
                  <a:pt x="1" y="82"/>
                </a:cubicBezTo>
                <a:cubicBezTo>
                  <a:pt x="1" y="96"/>
                  <a:pt x="8" y="117"/>
                  <a:pt x="15" y="131"/>
                </a:cubicBezTo>
                <a:lnTo>
                  <a:pt x="250" y="498"/>
                </a:lnTo>
                <a:cubicBezTo>
                  <a:pt x="268" y="524"/>
                  <a:pt x="294" y="537"/>
                  <a:pt x="322" y="537"/>
                </a:cubicBezTo>
                <a:cubicBezTo>
                  <a:pt x="337" y="537"/>
                  <a:pt x="353" y="533"/>
                  <a:pt x="368" y="525"/>
                </a:cubicBezTo>
                <a:cubicBezTo>
                  <a:pt x="416" y="498"/>
                  <a:pt x="423" y="442"/>
                  <a:pt x="395" y="401"/>
                </a:cubicBezTo>
                <a:lnTo>
                  <a:pt x="160" y="41"/>
                </a:lnTo>
                <a:cubicBezTo>
                  <a:pt x="146" y="17"/>
                  <a:pt x="116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52"/>
          <p:cNvSpPr/>
          <p:nvPr/>
        </p:nvSpPr>
        <p:spPr>
          <a:xfrm rot="2880928">
            <a:off x="8128613" y="2904705"/>
            <a:ext cx="108824" cy="162307"/>
          </a:xfrm>
          <a:custGeom>
            <a:rect b="b" l="l" r="r" t="t"/>
            <a:pathLst>
              <a:path extrusionOk="0" h="786" w="527">
                <a:moveTo>
                  <a:pt x="423" y="1"/>
                </a:moveTo>
                <a:cubicBezTo>
                  <a:pt x="392" y="1"/>
                  <a:pt x="361" y="16"/>
                  <a:pt x="347" y="45"/>
                </a:cubicBezTo>
                <a:cubicBezTo>
                  <a:pt x="229" y="245"/>
                  <a:pt x="118" y="453"/>
                  <a:pt x="8" y="654"/>
                </a:cubicBezTo>
                <a:cubicBezTo>
                  <a:pt x="1" y="668"/>
                  <a:pt x="1" y="681"/>
                  <a:pt x="1" y="695"/>
                </a:cubicBezTo>
                <a:cubicBezTo>
                  <a:pt x="1" y="723"/>
                  <a:pt x="8" y="758"/>
                  <a:pt x="49" y="771"/>
                </a:cubicBezTo>
                <a:cubicBezTo>
                  <a:pt x="63" y="781"/>
                  <a:pt x="79" y="785"/>
                  <a:pt x="95" y="785"/>
                </a:cubicBezTo>
                <a:cubicBezTo>
                  <a:pt x="125" y="785"/>
                  <a:pt x="156" y="769"/>
                  <a:pt x="174" y="737"/>
                </a:cubicBezTo>
                <a:cubicBezTo>
                  <a:pt x="278" y="543"/>
                  <a:pt x="388" y="335"/>
                  <a:pt x="499" y="135"/>
                </a:cubicBezTo>
                <a:cubicBezTo>
                  <a:pt x="527" y="93"/>
                  <a:pt x="506" y="38"/>
                  <a:pt x="464" y="10"/>
                </a:cubicBezTo>
                <a:cubicBezTo>
                  <a:pt x="452" y="4"/>
                  <a:pt x="437" y="1"/>
                  <a:pt x="42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52"/>
          <p:cNvSpPr/>
          <p:nvPr/>
        </p:nvSpPr>
        <p:spPr>
          <a:xfrm rot="2880928">
            <a:off x="8375942" y="2872202"/>
            <a:ext cx="81773" cy="116258"/>
          </a:xfrm>
          <a:custGeom>
            <a:rect b="b" l="l" r="r" t="t"/>
            <a:pathLst>
              <a:path extrusionOk="0" h="563" w="396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52"/>
          <p:cNvSpPr/>
          <p:nvPr/>
        </p:nvSpPr>
        <p:spPr>
          <a:xfrm rot="2880928">
            <a:off x="8609668" y="2799961"/>
            <a:ext cx="98706" cy="147646"/>
          </a:xfrm>
          <a:custGeom>
            <a:rect b="b" l="l" r="r" t="t"/>
            <a:pathLst>
              <a:path extrusionOk="0" h="715" w="478">
                <a:moveTo>
                  <a:pt x="374" y="0"/>
                </a:moveTo>
                <a:cubicBezTo>
                  <a:pt x="343" y="0"/>
                  <a:pt x="312" y="16"/>
                  <a:pt x="298" y="44"/>
                </a:cubicBezTo>
                <a:cubicBezTo>
                  <a:pt x="201" y="217"/>
                  <a:pt x="104" y="404"/>
                  <a:pt x="14" y="577"/>
                </a:cubicBezTo>
                <a:cubicBezTo>
                  <a:pt x="0" y="591"/>
                  <a:pt x="0" y="598"/>
                  <a:pt x="0" y="619"/>
                </a:cubicBezTo>
                <a:cubicBezTo>
                  <a:pt x="0" y="646"/>
                  <a:pt x="21" y="681"/>
                  <a:pt x="49" y="702"/>
                </a:cubicBezTo>
                <a:cubicBezTo>
                  <a:pt x="62" y="710"/>
                  <a:pt x="76" y="714"/>
                  <a:pt x="89" y="714"/>
                </a:cubicBezTo>
                <a:cubicBezTo>
                  <a:pt x="119" y="714"/>
                  <a:pt x="147" y="696"/>
                  <a:pt x="166" y="667"/>
                </a:cubicBezTo>
                <a:cubicBezTo>
                  <a:pt x="263" y="487"/>
                  <a:pt x="360" y="314"/>
                  <a:pt x="450" y="134"/>
                </a:cubicBezTo>
                <a:cubicBezTo>
                  <a:pt x="478" y="93"/>
                  <a:pt x="464" y="37"/>
                  <a:pt x="416" y="10"/>
                </a:cubicBezTo>
                <a:cubicBezTo>
                  <a:pt x="403" y="3"/>
                  <a:pt x="389" y="0"/>
                  <a:pt x="37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52"/>
          <p:cNvSpPr/>
          <p:nvPr/>
        </p:nvSpPr>
        <p:spPr>
          <a:xfrm rot="2880928">
            <a:off x="8826793" y="2736021"/>
            <a:ext cx="101597" cy="162720"/>
          </a:xfrm>
          <a:custGeom>
            <a:rect b="b" l="l" r="r" t="t"/>
            <a:pathLst>
              <a:path extrusionOk="0" h="788" w="492">
                <a:moveTo>
                  <a:pt x="397" y="0"/>
                </a:moveTo>
                <a:cubicBezTo>
                  <a:pt x="363" y="0"/>
                  <a:pt x="329" y="16"/>
                  <a:pt x="319" y="47"/>
                </a:cubicBezTo>
                <a:cubicBezTo>
                  <a:pt x="222" y="247"/>
                  <a:pt x="118" y="455"/>
                  <a:pt x="8" y="663"/>
                </a:cubicBezTo>
                <a:cubicBezTo>
                  <a:pt x="1" y="683"/>
                  <a:pt x="1" y="690"/>
                  <a:pt x="1" y="704"/>
                </a:cubicBezTo>
                <a:cubicBezTo>
                  <a:pt x="1" y="739"/>
                  <a:pt x="14" y="766"/>
                  <a:pt x="49" y="773"/>
                </a:cubicBezTo>
                <a:cubicBezTo>
                  <a:pt x="61" y="783"/>
                  <a:pt x="75" y="788"/>
                  <a:pt x="90" y="788"/>
                </a:cubicBezTo>
                <a:cubicBezTo>
                  <a:pt x="118" y="788"/>
                  <a:pt x="146" y="771"/>
                  <a:pt x="160" y="739"/>
                </a:cubicBezTo>
                <a:cubicBezTo>
                  <a:pt x="277" y="524"/>
                  <a:pt x="381" y="317"/>
                  <a:pt x="471" y="116"/>
                </a:cubicBezTo>
                <a:cubicBezTo>
                  <a:pt x="492" y="74"/>
                  <a:pt x="471" y="26"/>
                  <a:pt x="430" y="5"/>
                </a:cubicBezTo>
                <a:cubicBezTo>
                  <a:pt x="419" y="2"/>
                  <a:pt x="408" y="0"/>
                  <a:pt x="397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52"/>
          <p:cNvSpPr/>
          <p:nvPr/>
        </p:nvSpPr>
        <p:spPr>
          <a:xfrm rot="2880928">
            <a:off x="9070939" y="2688527"/>
            <a:ext cx="73100" cy="117291"/>
          </a:xfrm>
          <a:custGeom>
            <a:rect b="b" l="l" r="r" t="t"/>
            <a:pathLst>
              <a:path extrusionOk="0" h="568" w="354">
                <a:moveTo>
                  <a:pt x="257" y="1"/>
                </a:moveTo>
                <a:cubicBezTo>
                  <a:pt x="225" y="1"/>
                  <a:pt x="195" y="20"/>
                  <a:pt x="180" y="51"/>
                </a:cubicBezTo>
                <a:cubicBezTo>
                  <a:pt x="132" y="189"/>
                  <a:pt x="69" y="320"/>
                  <a:pt x="7" y="452"/>
                </a:cubicBezTo>
                <a:cubicBezTo>
                  <a:pt x="0" y="459"/>
                  <a:pt x="0" y="473"/>
                  <a:pt x="0" y="487"/>
                </a:cubicBezTo>
                <a:cubicBezTo>
                  <a:pt x="0" y="521"/>
                  <a:pt x="14" y="556"/>
                  <a:pt x="49" y="563"/>
                </a:cubicBezTo>
                <a:cubicBezTo>
                  <a:pt x="61" y="566"/>
                  <a:pt x="73" y="568"/>
                  <a:pt x="85" y="568"/>
                </a:cubicBezTo>
                <a:cubicBezTo>
                  <a:pt x="120" y="568"/>
                  <a:pt x="151" y="552"/>
                  <a:pt x="166" y="521"/>
                </a:cubicBezTo>
                <a:cubicBezTo>
                  <a:pt x="222" y="390"/>
                  <a:pt x="277" y="251"/>
                  <a:pt x="339" y="120"/>
                </a:cubicBezTo>
                <a:cubicBezTo>
                  <a:pt x="353" y="78"/>
                  <a:pt x="339" y="23"/>
                  <a:pt x="291" y="9"/>
                </a:cubicBezTo>
                <a:cubicBezTo>
                  <a:pt x="280" y="4"/>
                  <a:pt x="268" y="1"/>
                  <a:pt x="25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52" name="Google Shape;1652;p52"/>
          <p:cNvGrpSpPr/>
          <p:nvPr/>
        </p:nvGrpSpPr>
        <p:grpSpPr>
          <a:xfrm>
            <a:off x="-205771" y="43976"/>
            <a:ext cx="4281571" cy="3400841"/>
            <a:chOff x="-205771" y="43976"/>
            <a:chExt cx="4281571" cy="3400841"/>
          </a:xfrm>
        </p:grpSpPr>
        <p:sp>
          <p:nvSpPr>
            <p:cNvPr id="1653" name="Google Shape;1653;p52"/>
            <p:cNvSpPr/>
            <p:nvPr/>
          </p:nvSpPr>
          <p:spPr>
            <a:xfrm flipH="1" rot="3317701">
              <a:off x="2115856" y="2727122"/>
              <a:ext cx="40060" cy="163339"/>
            </a:xfrm>
            <a:custGeom>
              <a:rect b="b" l="l" r="r" t="t"/>
              <a:pathLst>
                <a:path extrusionOk="0" h="791" w="194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52"/>
            <p:cNvSpPr/>
            <p:nvPr/>
          </p:nvSpPr>
          <p:spPr>
            <a:xfrm flipH="1" rot="3317701">
              <a:off x="1909151" y="2883404"/>
              <a:ext cx="41712" cy="127409"/>
            </a:xfrm>
            <a:custGeom>
              <a:rect b="b" l="l" r="r" t="t"/>
              <a:pathLst>
                <a:path extrusionOk="0" h="617" w="202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52"/>
            <p:cNvSpPr/>
            <p:nvPr/>
          </p:nvSpPr>
          <p:spPr>
            <a:xfrm flipH="1" rot="3317691">
              <a:off x="2284903" y="2580031"/>
              <a:ext cx="51624" cy="177175"/>
            </a:xfrm>
            <a:custGeom>
              <a:rect b="b" l="l" r="r" t="t"/>
              <a:pathLst>
                <a:path extrusionOk="0" h="858" w="25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52"/>
            <p:cNvSpPr/>
            <p:nvPr/>
          </p:nvSpPr>
          <p:spPr>
            <a:xfrm flipH="1" rot="3317691">
              <a:off x="1690556" y="2974813"/>
              <a:ext cx="57406" cy="179240"/>
            </a:xfrm>
            <a:custGeom>
              <a:rect b="b" l="l" r="r" t="t"/>
              <a:pathLst>
                <a:path extrusionOk="0" h="868" w="278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52"/>
            <p:cNvSpPr/>
            <p:nvPr/>
          </p:nvSpPr>
          <p:spPr>
            <a:xfrm flipH="1" rot="3317691">
              <a:off x="2457088" y="2438271"/>
              <a:ext cx="55961" cy="123485"/>
            </a:xfrm>
            <a:custGeom>
              <a:rect b="b" l="l" r="r" t="t"/>
              <a:pathLst>
                <a:path extrusionOk="0" h="598" w="271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52"/>
            <p:cNvSpPr/>
            <p:nvPr/>
          </p:nvSpPr>
          <p:spPr>
            <a:xfrm flipH="1" rot="3317691">
              <a:off x="1485409" y="3077121"/>
              <a:ext cx="64427" cy="157970"/>
            </a:xfrm>
            <a:custGeom>
              <a:rect b="b" l="l" r="r" t="t"/>
              <a:pathLst>
                <a:path extrusionOk="0" h="765" w="312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52"/>
            <p:cNvSpPr/>
            <p:nvPr/>
          </p:nvSpPr>
          <p:spPr>
            <a:xfrm flipH="1" rot="3317691">
              <a:off x="2609609" y="2233248"/>
              <a:ext cx="74546" cy="154667"/>
            </a:xfrm>
            <a:custGeom>
              <a:rect b="b" l="l" r="r" t="t"/>
              <a:pathLst>
                <a:path extrusionOk="0" h="749" w="361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52"/>
            <p:cNvSpPr/>
            <p:nvPr/>
          </p:nvSpPr>
          <p:spPr>
            <a:xfrm flipH="1" rot="3317691">
              <a:off x="1248071" y="3178032"/>
              <a:ext cx="64427" cy="121627"/>
            </a:xfrm>
            <a:custGeom>
              <a:rect b="b" l="l" r="r" t="t"/>
              <a:pathLst>
                <a:path extrusionOk="0" h="589" w="312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52"/>
            <p:cNvSpPr/>
            <p:nvPr/>
          </p:nvSpPr>
          <p:spPr>
            <a:xfrm flipH="1" rot="3317691">
              <a:off x="2731415" y="2045422"/>
              <a:ext cx="91685" cy="169121"/>
            </a:xfrm>
            <a:custGeom>
              <a:rect b="b" l="l" r="r" t="t"/>
              <a:pathLst>
                <a:path extrusionOk="0" h="819" w="444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52"/>
            <p:cNvSpPr/>
            <p:nvPr/>
          </p:nvSpPr>
          <p:spPr>
            <a:xfrm flipH="1" rot="3317691">
              <a:off x="1000799" y="3215989"/>
              <a:ext cx="93130" cy="166643"/>
            </a:xfrm>
            <a:custGeom>
              <a:rect b="b" l="l" r="r" t="t"/>
              <a:pathLst>
                <a:path extrusionOk="0" h="807" w="451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52"/>
            <p:cNvSpPr/>
            <p:nvPr/>
          </p:nvSpPr>
          <p:spPr>
            <a:xfrm flipH="1" rot="3317691">
              <a:off x="2869047" y="1868332"/>
              <a:ext cx="75785" cy="115845"/>
            </a:xfrm>
            <a:custGeom>
              <a:rect b="b" l="l" r="r" t="t"/>
              <a:pathLst>
                <a:path extrusionOk="0" h="561" w="367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52"/>
            <p:cNvSpPr/>
            <p:nvPr/>
          </p:nvSpPr>
          <p:spPr>
            <a:xfrm flipH="1" rot="3317691">
              <a:off x="777523" y="3262631"/>
              <a:ext cx="97260" cy="148678"/>
            </a:xfrm>
            <a:custGeom>
              <a:rect b="b" l="l" r="r" t="t"/>
              <a:pathLst>
                <a:path extrusionOk="0" h="720" w="471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52"/>
            <p:cNvSpPr/>
            <p:nvPr/>
          </p:nvSpPr>
          <p:spPr>
            <a:xfrm flipH="1" rot="3317691">
              <a:off x="2979052" y="1631518"/>
              <a:ext cx="95815" cy="148678"/>
            </a:xfrm>
            <a:custGeom>
              <a:rect b="b" l="l" r="r" t="t"/>
              <a:pathLst>
                <a:path extrusionOk="0" h="720" w="464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52"/>
            <p:cNvSpPr/>
            <p:nvPr/>
          </p:nvSpPr>
          <p:spPr>
            <a:xfrm flipH="1" rot="3317691">
              <a:off x="532880" y="3300470"/>
              <a:ext cx="87555" cy="110889"/>
            </a:xfrm>
            <a:custGeom>
              <a:rect b="b" l="l" r="r" t="t"/>
              <a:pathLst>
                <a:path extrusionOk="0" h="537" w="424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52"/>
            <p:cNvSpPr/>
            <p:nvPr/>
          </p:nvSpPr>
          <p:spPr>
            <a:xfrm flipH="1" rot="3317691">
              <a:off x="3073549" y="1425265"/>
              <a:ext cx="108824" cy="162307"/>
            </a:xfrm>
            <a:custGeom>
              <a:rect b="b" l="l" r="r" t="t"/>
              <a:pathLst>
                <a:path extrusionOk="0" h="786" w="527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52"/>
            <p:cNvSpPr/>
            <p:nvPr/>
          </p:nvSpPr>
          <p:spPr>
            <a:xfrm flipH="1" rot="3317691">
              <a:off x="274544" y="3277780"/>
              <a:ext cx="124518" cy="147646"/>
            </a:xfrm>
            <a:custGeom>
              <a:rect b="b" l="l" r="r" t="t"/>
              <a:pathLst>
                <a:path extrusionOk="0" h="715" w="603">
                  <a:moveTo>
                    <a:pt x="85" y="0"/>
                  </a:moveTo>
                  <a:cubicBezTo>
                    <a:pt x="67" y="0"/>
                    <a:pt x="49" y="6"/>
                    <a:pt x="35" y="17"/>
                  </a:cubicBezTo>
                  <a:cubicBezTo>
                    <a:pt x="7" y="31"/>
                    <a:pt x="0" y="59"/>
                    <a:pt x="0" y="86"/>
                  </a:cubicBezTo>
                  <a:cubicBezTo>
                    <a:pt x="0" y="107"/>
                    <a:pt x="0" y="128"/>
                    <a:pt x="14" y="128"/>
                  </a:cubicBezTo>
                  <a:cubicBezTo>
                    <a:pt x="146" y="301"/>
                    <a:pt x="284" y="481"/>
                    <a:pt x="436" y="682"/>
                  </a:cubicBezTo>
                  <a:cubicBezTo>
                    <a:pt x="451" y="704"/>
                    <a:pt x="477" y="715"/>
                    <a:pt x="503" y="715"/>
                  </a:cubicBezTo>
                  <a:cubicBezTo>
                    <a:pt x="524" y="715"/>
                    <a:pt x="545" y="708"/>
                    <a:pt x="561" y="695"/>
                  </a:cubicBezTo>
                  <a:cubicBezTo>
                    <a:pt x="602" y="675"/>
                    <a:pt x="602" y="612"/>
                    <a:pt x="575" y="578"/>
                  </a:cubicBezTo>
                  <a:cubicBezTo>
                    <a:pt x="422" y="377"/>
                    <a:pt x="284" y="204"/>
                    <a:pt x="152" y="31"/>
                  </a:cubicBezTo>
                  <a:cubicBezTo>
                    <a:pt x="136" y="11"/>
                    <a:pt x="111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52"/>
            <p:cNvSpPr/>
            <p:nvPr/>
          </p:nvSpPr>
          <p:spPr>
            <a:xfrm flipH="1" rot="3317691">
              <a:off x="3194938" y="1233550"/>
              <a:ext cx="81773" cy="116258"/>
            </a:xfrm>
            <a:custGeom>
              <a:rect b="b" l="l" r="r" t="t"/>
              <a:pathLst>
                <a:path extrusionOk="0" h="563" w="396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52"/>
            <p:cNvSpPr/>
            <p:nvPr/>
          </p:nvSpPr>
          <p:spPr>
            <a:xfrm flipH="1" rot="3317691">
              <a:off x="54646" y="3271104"/>
              <a:ext cx="117291" cy="131745"/>
            </a:xfrm>
            <a:custGeom>
              <a:rect b="b" l="l" r="r" t="t"/>
              <a:pathLst>
                <a:path extrusionOk="0" h="638" w="568">
                  <a:moveTo>
                    <a:pt x="88" y="1"/>
                  </a:moveTo>
                  <a:cubicBezTo>
                    <a:pt x="69" y="1"/>
                    <a:pt x="50" y="6"/>
                    <a:pt x="35" y="15"/>
                  </a:cubicBezTo>
                  <a:cubicBezTo>
                    <a:pt x="7" y="36"/>
                    <a:pt x="0" y="63"/>
                    <a:pt x="0" y="84"/>
                  </a:cubicBezTo>
                  <a:cubicBezTo>
                    <a:pt x="0" y="105"/>
                    <a:pt x="7" y="119"/>
                    <a:pt x="14" y="140"/>
                  </a:cubicBezTo>
                  <a:lnTo>
                    <a:pt x="402" y="603"/>
                  </a:lnTo>
                  <a:cubicBezTo>
                    <a:pt x="418" y="624"/>
                    <a:pt x="447" y="637"/>
                    <a:pt x="475" y="637"/>
                  </a:cubicBezTo>
                  <a:cubicBezTo>
                    <a:pt x="494" y="637"/>
                    <a:pt x="512" y="631"/>
                    <a:pt x="526" y="617"/>
                  </a:cubicBezTo>
                  <a:cubicBezTo>
                    <a:pt x="561" y="589"/>
                    <a:pt x="568" y="527"/>
                    <a:pt x="533" y="493"/>
                  </a:cubicBezTo>
                  <a:cubicBezTo>
                    <a:pt x="415" y="340"/>
                    <a:pt x="284" y="181"/>
                    <a:pt x="152" y="29"/>
                  </a:cubicBezTo>
                  <a:cubicBezTo>
                    <a:pt x="137" y="9"/>
                    <a:pt x="112" y="1"/>
                    <a:pt x="8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52"/>
            <p:cNvSpPr/>
            <p:nvPr/>
          </p:nvSpPr>
          <p:spPr>
            <a:xfrm flipH="1" rot="3317691">
              <a:off x="3297258" y="995188"/>
              <a:ext cx="98706" cy="147646"/>
            </a:xfrm>
            <a:custGeom>
              <a:rect b="b" l="l" r="r" t="t"/>
              <a:pathLst>
                <a:path extrusionOk="0" h="715" w="478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52"/>
            <p:cNvSpPr/>
            <p:nvPr/>
          </p:nvSpPr>
          <p:spPr>
            <a:xfrm flipH="1" rot="3317691">
              <a:off x="3401020" y="787937"/>
              <a:ext cx="101597" cy="162720"/>
            </a:xfrm>
            <a:custGeom>
              <a:rect b="b" l="l" r="r" t="t"/>
              <a:pathLst>
                <a:path extrusionOk="0" h="788" w="492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52"/>
            <p:cNvSpPr/>
            <p:nvPr/>
          </p:nvSpPr>
          <p:spPr>
            <a:xfrm flipH="1" rot="3317691">
              <a:off x="-183667" y="3265323"/>
              <a:ext cx="96021" cy="104075"/>
            </a:xfrm>
            <a:custGeom>
              <a:rect b="b" l="l" r="r" t="t"/>
              <a:pathLst>
                <a:path extrusionOk="0" h="504" w="465">
                  <a:moveTo>
                    <a:pt x="91" y="0"/>
                  </a:moveTo>
                  <a:cubicBezTo>
                    <a:pt x="71" y="0"/>
                    <a:pt x="51" y="5"/>
                    <a:pt x="35" y="14"/>
                  </a:cubicBezTo>
                  <a:cubicBezTo>
                    <a:pt x="8" y="35"/>
                    <a:pt x="1" y="63"/>
                    <a:pt x="1" y="84"/>
                  </a:cubicBezTo>
                  <a:cubicBezTo>
                    <a:pt x="1" y="104"/>
                    <a:pt x="15" y="118"/>
                    <a:pt x="29" y="132"/>
                  </a:cubicBezTo>
                  <a:cubicBezTo>
                    <a:pt x="118" y="243"/>
                    <a:pt x="208" y="354"/>
                    <a:pt x="298" y="464"/>
                  </a:cubicBezTo>
                  <a:cubicBezTo>
                    <a:pt x="314" y="492"/>
                    <a:pt x="339" y="504"/>
                    <a:pt x="364" y="504"/>
                  </a:cubicBezTo>
                  <a:cubicBezTo>
                    <a:pt x="382" y="504"/>
                    <a:pt x="401" y="497"/>
                    <a:pt x="416" y="485"/>
                  </a:cubicBezTo>
                  <a:cubicBezTo>
                    <a:pt x="464" y="457"/>
                    <a:pt x="464" y="395"/>
                    <a:pt x="437" y="361"/>
                  </a:cubicBezTo>
                  <a:cubicBezTo>
                    <a:pt x="340" y="250"/>
                    <a:pt x="257" y="139"/>
                    <a:pt x="160" y="28"/>
                  </a:cubicBezTo>
                  <a:cubicBezTo>
                    <a:pt x="144" y="9"/>
                    <a:pt x="118" y="0"/>
                    <a:pt x="9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52"/>
            <p:cNvSpPr/>
            <p:nvPr/>
          </p:nvSpPr>
          <p:spPr>
            <a:xfrm flipH="1" rot="3317691">
              <a:off x="3536518" y="603092"/>
              <a:ext cx="73100" cy="117291"/>
            </a:xfrm>
            <a:custGeom>
              <a:rect b="b" l="l" r="r" t="t"/>
              <a:pathLst>
                <a:path extrusionOk="0" h="568" w="354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52"/>
            <p:cNvSpPr/>
            <p:nvPr/>
          </p:nvSpPr>
          <p:spPr>
            <a:xfrm flipH="1" rot="3317691">
              <a:off x="3667836" y="374099"/>
              <a:ext cx="81566" cy="154667"/>
            </a:xfrm>
            <a:custGeom>
              <a:rect b="b" l="l" r="r" t="t"/>
              <a:pathLst>
                <a:path extrusionOk="0" h="749" w="395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52"/>
            <p:cNvSpPr/>
            <p:nvPr/>
          </p:nvSpPr>
          <p:spPr>
            <a:xfrm flipH="1" rot="3317691">
              <a:off x="3808028" y="189021"/>
              <a:ext cx="75991" cy="174490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52"/>
            <p:cNvSpPr/>
            <p:nvPr/>
          </p:nvSpPr>
          <p:spPr>
            <a:xfrm flipH="1" rot="3317691">
              <a:off x="3985498" y="37924"/>
              <a:ext cx="50179" cy="123898"/>
            </a:xfrm>
            <a:custGeom>
              <a:rect b="b" l="l" r="r" t="t"/>
              <a:pathLst>
                <a:path extrusionOk="0" h="600" w="243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theme" Target="../theme/theme2.xml"/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2.xml"/><Relationship Id="rId3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24.xml"/><Relationship Id="rId35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26.xml"/><Relationship Id="rId37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25.xml"/><Relationship Id="rId3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27.xml"/><Relationship Id="rId38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5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b="0" i="0" sz="3000" u="none" cap="none" strike="noStrik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b="0" i="0" sz="3000" u="none" cap="none" strike="noStrik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b="0" i="0" sz="3000" u="none" cap="none" strike="noStrik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b="0" i="0" sz="3000" u="none" cap="none" strike="noStrik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b="0" i="0" sz="3000" u="none" cap="none" strike="noStrik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b="0" i="0" sz="3000" u="none" cap="none" strike="noStrik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b="0" i="0" sz="3000" u="none" cap="none" strike="noStrik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b="0" i="0" sz="3000" u="none" cap="none" strike="noStrik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b="0" i="0" sz="3000" u="none" cap="none" strike="noStrik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 b="0" i="0" sz="1400" u="none" cap="none" strike="noStrik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 b="0" i="0" sz="1400" u="none" cap="none" strike="noStrik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 b="0" i="0" sz="1400" u="none" cap="none" strike="noStrik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 b="0" i="0" sz="1400" u="none" cap="none" strike="noStrik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 b="0" i="0" sz="1400" u="none" cap="none" strike="noStrik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 b="0" i="0" sz="1400" u="none" cap="none" strike="noStrik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 b="0" i="0" sz="1400" u="none" cap="none" strike="noStrik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 b="0" i="0" sz="1400" u="none" cap="none" strike="noStrik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 b="0" i="0" sz="1400" u="none" cap="none" strike="noStrik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secondstep.org/families" TargetMode="External"/><Relationship Id="rId4" Type="http://schemas.openxmlformats.org/officeDocument/2006/relationships/hyperlink" Target="https://www.secondstep.org/families" TargetMode="External"/><Relationship Id="rId5" Type="http://schemas.openxmlformats.org/officeDocument/2006/relationships/hyperlink" Target="https://www.secondstep.org/families" TargetMode="External"/><Relationship Id="rId6" Type="http://schemas.openxmlformats.org/officeDocument/2006/relationships/hyperlink" Target="https://www.secondstep.org/families" TargetMode="External"/><Relationship Id="rId7" Type="http://schemas.openxmlformats.org/officeDocument/2006/relationships/image" Target="../media/image7.png"/><Relationship Id="rId8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everettsd.org/Page/39842" TargetMode="External"/><Relationship Id="rId4" Type="http://schemas.openxmlformats.org/officeDocument/2006/relationships/hyperlink" Target="https://www.everettsd.org/Page/38989" TargetMode="External"/><Relationship Id="rId5" Type="http://schemas.openxmlformats.org/officeDocument/2006/relationships/hyperlink" Target="https://www.everettsd.org/Page/4805" TargetMode="External"/><Relationship Id="rId6" Type="http://schemas.openxmlformats.org/officeDocument/2006/relationships/hyperlink" Target="https://www.everettsd.org/Page/8912" TargetMode="External"/><Relationship Id="rId7" Type="http://schemas.openxmlformats.org/officeDocument/2006/relationships/hyperlink" Target="https://www.everettsd.org/Page/35510" TargetMode="External"/><Relationship Id="rId8" Type="http://schemas.openxmlformats.org/officeDocument/2006/relationships/hyperlink" Target="https://www.everettsd.org/Page/41542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biglifejournal.com/" TargetMode="External"/><Relationship Id="rId4" Type="http://schemas.openxmlformats.org/officeDocument/2006/relationships/hyperlink" Target="https://www.cfchildren.org/resources/child-abuse-prevention/" TargetMode="External"/><Relationship Id="rId5" Type="http://schemas.openxmlformats.org/officeDocument/2006/relationships/hyperlink" Target="https://asklistenlearn.org/parents/" TargetMode="External"/><Relationship Id="rId6" Type="http://schemas.openxmlformats.org/officeDocument/2006/relationships/hyperlink" Target="https://www.apa.org/res/parent-resources/racial-stress" TargetMode="External"/><Relationship Id="rId7" Type="http://schemas.openxmlformats.org/officeDocument/2006/relationships/image" Target="../media/image10.png"/><Relationship Id="rId8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mdonnelly@everettsd.org" TargetMode="External"/><Relationship Id="rId4" Type="http://schemas.openxmlformats.org/officeDocument/2006/relationships/hyperlink" Target="mailto:cfoster@everettsd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2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p53"/>
          <p:cNvSpPr txBox="1"/>
          <p:nvPr>
            <p:ph type="title"/>
          </p:nvPr>
        </p:nvSpPr>
        <p:spPr>
          <a:xfrm>
            <a:off x="1550250" y="1338750"/>
            <a:ext cx="6066000" cy="20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</a:pPr>
            <a:r>
              <a:rPr lang="en" sz="3800"/>
              <a:t>Links for </a:t>
            </a:r>
            <a:r>
              <a:rPr lang="en" sz="3800"/>
              <a:t>Social-Emotional Learning at Mill Creek Elementary</a:t>
            </a:r>
            <a:endParaRPr i="1" sz="6600"/>
          </a:p>
        </p:txBody>
      </p:sp>
      <p:sp>
        <p:nvSpPr>
          <p:cNvPr id="1684" name="Google Shape;1684;p53"/>
          <p:cNvSpPr txBox="1"/>
          <p:nvPr>
            <p:ph idx="10" type="dt"/>
          </p:nvPr>
        </p:nvSpPr>
        <p:spPr>
          <a:xfrm rot="-5400000">
            <a:off x="7724" y="4266701"/>
            <a:ext cx="6444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5" name="Google Shape;1685;p53"/>
          <p:cNvSpPr txBox="1"/>
          <p:nvPr>
            <p:ph idx="11" type="ftr"/>
          </p:nvPr>
        </p:nvSpPr>
        <p:spPr>
          <a:xfrm>
            <a:off x="131600" y="4786900"/>
            <a:ext cx="15447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 Step</a:t>
            </a:r>
            <a:r>
              <a:rPr b="0" baseline="3000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Elementary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6" name="Google Shape;1686;p53"/>
          <p:cNvSpPr txBox="1"/>
          <p:nvPr/>
        </p:nvSpPr>
        <p:spPr>
          <a:xfrm>
            <a:off x="4901709" y="3438267"/>
            <a:ext cx="2714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Mary Donnelly</a:t>
            </a:r>
            <a:endParaRPr b="0" i="0" sz="1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School Counselor</a:t>
            </a:r>
            <a:endParaRPr b="0" i="0" sz="1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Mill Creek Elementary</a:t>
            </a:r>
            <a:endParaRPr b="0" i="0" sz="1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7" name="Google Shape;1687;p53"/>
          <p:cNvSpPr txBox="1"/>
          <p:nvPr/>
        </p:nvSpPr>
        <p:spPr>
          <a:xfrm>
            <a:off x="1750279" y="3438267"/>
            <a:ext cx="249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Cindy Foster</a:t>
            </a:r>
            <a:endParaRPr sz="15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Principal</a:t>
            </a:r>
            <a:endParaRPr sz="15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Mill Creek Elementary</a:t>
            </a:r>
            <a:endParaRPr b="1" i="0" sz="1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8" name="Google Shape;168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00" y="51675"/>
            <a:ext cx="1360949" cy="137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9" name="Google Shape;1689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46002">
            <a:off x="8260526" y="4241204"/>
            <a:ext cx="870749" cy="83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0" name="Google Shape;1690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1634">
            <a:off x="7616399" y="2964204"/>
            <a:ext cx="870750" cy="8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1" name="Google Shape;1691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99801">
            <a:off x="8244225" y="1704240"/>
            <a:ext cx="870750" cy="8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2" name="Google Shape;1692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45105">
            <a:off x="7616400" y="614528"/>
            <a:ext cx="870749" cy="83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7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p54"/>
          <p:cNvSpPr txBox="1"/>
          <p:nvPr>
            <p:ph type="title"/>
          </p:nvPr>
        </p:nvSpPr>
        <p:spPr>
          <a:xfrm>
            <a:off x="851925" y="347525"/>
            <a:ext cx="736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7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Verdana"/>
              <a:buNone/>
            </a:pPr>
            <a:r>
              <a:rPr b="1" lang="en" sz="3700">
                <a:solidFill>
                  <a:schemeClr val="lt1"/>
                </a:solidFill>
              </a:rPr>
              <a:t>Resources for reinforcing SEL at Home</a:t>
            </a:r>
            <a:endParaRPr b="1" sz="2700">
              <a:solidFill>
                <a:schemeClr val="lt1"/>
              </a:solidFill>
            </a:endParaRPr>
          </a:p>
        </p:txBody>
      </p:sp>
      <p:sp>
        <p:nvSpPr>
          <p:cNvPr id="1699" name="Google Shape;1699;p54"/>
          <p:cNvSpPr txBox="1"/>
          <p:nvPr>
            <p:ph idx="4294967295" type="body"/>
          </p:nvPr>
        </p:nvSpPr>
        <p:spPr>
          <a:xfrm>
            <a:off x="0" y="1153700"/>
            <a:ext cx="3748500" cy="37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5580" lvl="1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irang Haerang"/>
              <a:buChar char="●"/>
            </a:pPr>
            <a:r>
              <a:rPr lang="en" sz="18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Reach out to your child’s teacher to access more social-emotional learning resources, including book lists.</a:t>
            </a:r>
            <a:endParaRPr sz="2000">
              <a:solidFill>
                <a:schemeClr val="dk2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  <a:p>
            <a:pPr indent="-195580" lvl="1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irang Haerang"/>
              <a:buChar char="●"/>
            </a:pPr>
            <a:r>
              <a:rPr lang="en" sz="18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Watch for Home Links and Weekly Communications from your student’s teacher.</a:t>
            </a:r>
            <a:endParaRPr sz="2000">
              <a:solidFill>
                <a:schemeClr val="dk2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  <a:p>
            <a:pPr indent="-195580" lvl="1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irang Haerang"/>
              <a:buChar char="●"/>
            </a:pPr>
            <a:r>
              <a:rPr lang="en" sz="18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Join the </a:t>
            </a:r>
            <a:r>
              <a:rPr i="0" lang="en" sz="1800" u="sng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Second Step® Programs</a:t>
            </a:r>
            <a:r>
              <a:rPr lang="en" sz="1800" u="sng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800">
                <a:solidFill>
                  <a:schemeClr val="dk2"/>
                </a:solidFill>
                <a:uFill>
                  <a:noFill/>
                </a:uFill>
                <a:latin typeface="Kirang Haerang"/>
                <a:ea typeface="Kirang Haerang"/>
                <a:cs typeface="Kirang Haerang"/>
                <a:sym typeface="Kirang Haerang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community</a:t>
            </a:r>
            <a:r>
              <a:rPr i="0" lang="en" sz="1800">
                <a:solidFill>
                  <a:schemeClr val="dk2"/>
                </a:solidFill>
                <a:uFill>
                  <a:noFill/>
                </a:uFill>
                <a:latin typeface="Kirang Haerang"/>
                <a:ea typeface="Kirang Haerang"/>
                <a:cs typeface="Kirang Haerang"/>
                <a:sym typeface="Kirang Haerang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for Families</a:t>
            </a:r>
            <a:r>
              <a:rPr i="0" lang="en" sz="18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 on their website to learn more about social-emotional learning, why it’s important, </a:t>
            </a:r>
            <a:r>
              <a:rPr lang="en" sz="18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and see w</a:t>
            </a:r>
            <a:r>
              <a:rPr i="0" lang="en" sz="18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hat </a:t>
            </a:r>
            <a:r>
              <a:rPr lang="en" sz="18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your </a:t>
            </a:r>
            <a:r>
              <a:rPr i="0" lang="en" sz="18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child is learning</a:t>
            </a:r>
            <a:r>
              <a:rPr lang="en" sz="18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.</a:t>
            </a:r>
            <a:endParaRPr sz="2000">
              <a:solidFill>
                <a:schemeClr val="dk2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  <a:p>
            <a:pPr indent="0" lvl="1" marL="18034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b="0" i="0" sz="1400">
              <a:solidFill>
                <a:schemeClr val="dk1"/>
              </a:solidFill>
            </a:endParaRPr>
          </a:p>
          <a:p>
            <a:pPr indent="-15240" lvl="1" marL="27432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200"/>
          </a:p>
          <a:p>
            <a:pPr indent="-95250" lvl="1" marL="514350" rtl="0" algn="l">
              <a:lnSpc>
                <a:spcPct val="16666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1764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/>
          </a:p>
        </p:txBody>
      </p:sp>
      <p:sp>
        <p:nvSpPr>
          <p:cNvPr id="1700" name="Google Shape;1700;p54"/>
          <p:cNvSpPr txBox="1"/>
          <p:nvPr/>
        </p:nvSpPr>
        <p:spPr>
          <a:xfrm rot="-5400000">
            <a:off x="-218729" y="4329057"/>
            <a:ext cx="662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rPr>
              <a:t>AP21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54"/>
          <p:cNvSpPr txBox="1"/>
          <p:nvPr/>
        </p:nvSpPr>
        <p:spPr>
          <a:xfrm>
            <a:off x="1555030" y="4869656"/>
            <a:ext cx="154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rPr>
              <a:t>Second Step</a:t>
            </a:r>
            <a:r>
              <a:rPr b="0" baseline="30000" i="0" lang="en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rPr>
              <a:t>®</a:t>
            </a:r>
            <a:r>
              <a:rPr b="0" i="0" lang="en" sz="600" u="none" cap="none" strike="noStrike">
                <a:solidFill>
                  <a:srgbClr val="ACA39A"/>
                </a:solidFill>
                <a:latin typeface="Verdana"/>
                <a:ea typeface="Verdana"/>
                <a:cs typeface="Verdana"/>
                <a:sym typeface="Verdana"/>
              </a:rPr>
              <a:t> Elementary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2" name="Google Shape;1702;p5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45013" y="1234650"/>
            <a:ext cx="3054900" cy="364085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350"/>
              </a:srgbClr>
            </a:outerShdw>
          </a:effectLst>
        </p:spPr>
      </p:pic>
      <p:pic>
        <p:nvPicPr>
          <p:cNvPr id="1703" name="Google Shape;1703;p5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113575" y="1153700"/>
            <a:ext cx="1902650" cy="3824401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350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8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p55"/>
          <p:cNvSpPr txBox="1"/>
          <p:nvPr>
            <p:ph type="title"/>
          </p:nvPr>
        </p:nvSpPr>
        <p:spPr>
          <a:xfrm>
            <a:off x="1063125" y="1813875"/>
            <a:ext cx="2742300" cy="23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2"/>
                </a:solidFill>
              </a:rPr>
              <a:t>Mental and Physical Health Resource Links for Families:</a:t>
            </a:r>
            <a:endParaRPr sz="3400">
              <a:solidFill>
                <a:schemeClr val="dk2"/>
              </a:solidFill>
            </a:endParaRPr>
          </a:p>
        </p:txBody>
      </p:sp>
      <p:sp>
        <p:nvSpPr>
          <p:cNvPr id="1710" name="Google Shape;1710;p55"/>
          <p:cNvSpPr txBox="1"/>
          <p:nvPr>
            <p:ph idx="9" type="subTitle"/>
          </p:nvPr>
        </p:nvSpPr>
        <p:spPr>
          <a:xfrm>
            <a:off x="4374000" y="1535925"/>
            <a:ext cx="3351300" cy="2926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-127000" lvl="0" marL="274320" rtl="0" algn="l">
              <a:lnSpc>
                <a:spcPct val="131764"/>
              </a:lnSpc>
              <a:spcBef>
                <a:spcPts val="0"/>
              </a:spcBef>
              <a:spcAft>
                <a:spcPts val="0"/>
              </a:spcAft>
              <a:buSzPts val="2000"/>
              <a:buFont typeface="Kirang Haerang"/>
              <a:buChar char="➔"/>
            </a:pPr>
            <a:r>
              <a:rPr lang="en" sz="2000" u="sng">
                <a:latin typeface="Kirang Haerang"/>
                <a:ea typeface="Kirang Haerang"/>
                <a:cs typeface="Kirang Haerang"/>
                <a:sym typeface="Kirang Haerang"/>
              </a:rPr>
              <a:t>Learning </a:t>
            </a:r>
            <a:r>
              <a:rPr lang="en" sz="2000" u="sng">
                <a:solidFill>
                  <a:schemeClr val="hlink"/>
                </a:solidFill>
                <a:latin typeface="Kirang Haerang"/>
                <a:ea typeface="Kirang Haerang"/>
                <a:cs typeface="Kirang Haerang"/>
                <a:sym typeface="Kirang Haerang"/>
                <a:hlinkClick r:id="rId3"/>
              </a:rPr>
              <a:t>Video Resources</a:t>
            </a:r>
            <a:endParaRPr sz="2000">
              <a:solidFill>
                <a:schemeClr val="accent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  <a:p>
            <a:pPr indent="-127000" lvl="0" marL="274320" rtl="0" algn="l">
              <a:lnSpc>
                <a:spcPct val="131764"/>
              </a:lnSpc>
              <a:spcBef>
                <a:spcPts val="0"/>
              </a:spcBef>
              <a:spcAft>
                <a:spcPts val="0"/>
              </a:spcAft>
              <a:buSzPts val="2000"/>
              <a:buFont typeface="Kirang Haerang"/>
              <a:buChar char="➔"/>
            </a:pPr>
            <a:r>
              <a:rPr lang="en" sz="2000" u="sng">
                <a:solidFill>
                  <a:schemeClr val="hlink"/>
                </a:solidFill>
                <a:latin typeface="Kirang Haerang"/>
                <a:ea typeface="Kirang Haerang"/>
                <a:cs typeface="Kirang Haerang"/>
                <a:sym typeface="Kirang Haerang"/>
                <a:hlinkClick r:id="rId4"/>
              </a:rPr>
              <a:t>SEL Video Resources</a:t>
            </a:r>
            <a:endParaRPr sz="2000">
              <a:solidFill>
                <a:schemeClr val="accent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  <a:p>
            <a:pPr indent="-127000" lvl="0" marL="274320" rtl="0" algn="l">
              <a:lnSpc>
                <a:spcPct val="131764"/>
              </a:lnSpc>
              <a:spcBef>
                <a:spcPts val="0"/>
              </a:spcBef>
              <a:spcAft>
                <a:spcPts val="0"/>
              </a:spcAft>
              <a:buSzPts val="2000"/>
              <a:buFont typeface="Kirang Haerang"/>
              <a:buChar char="➔"/>
            </a:pPr>
            <a:r>
              <a:rPr lang="en" sz="2000" u="sng">
                <a:solidFill>
                  <a:schemeClr val="hlink"/>
                </a:solidFill>
                <a:latin typeface="Kirang Haerang"/>
                <a:ea typeface="Kirang Haerang"/>
                <a:cs typeface="Kirang Haerang"/>
                <a:sym typeface="Kirang Haerang"/>
                <a:hlinkClick r:id="rId5"/>
              </a:rPr>
              <a:t>Help for Families</a:t>
            </a:r>
            <a:endParaRPr sz="2000">
              <a:solidFill>
                <a:schemeClr val="accent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  <a:p>
            <a:pPr indent="-127000" lvl="0" marL="274320" rtl="0" algn="l">
              <a:lnSpc>
                <a:spcPct val="131764"/>
              </a:lnSpc>
              <a:spcBef>
                <a:spcPts val="0"/>
              </a:spcBef>
              <a:spcAft>
                <a:spcPts val="0"/>
              </a:spcAft>
              <a:buSzPts val="2000"/>
              <a:buFont typeface="Kirang Haerang"/>
              <a:buChar char="➔"/>
            </a:pPr>
            <a:r>
              <a:rPr lang="en" sz="2000" u="sng">
                <a:solidFill>
                  <a:schemeClr val="hlink"/>
                </a:solidFill>
                <a:latin typeface="Kirang Haerang"/>
                <a:ea typeface="Kirang Haerang"/>
                <a:cs typeface="Kirang Haerang"/>
                <a:sym typeface="Kirang Haerang"/>
                <a:hlinkClick r:id="rId6"/>
              </a:rPr>
              <a:t>Community Resources</a:t>
            </a:r>
            <a:endParaRPr sz="2000">
              <a:solidFill>
                <a:schemeClr val="accent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  <a:p>
            <a:pPr indent="-127000" lvl="0" marL="274320" rtl="0" algn="l">
              <a:lnSpc>
                <a:spcPct val="131764"/>
              </a:lnSpc>
              <a:spcBef>
                <a:spcPts val="0"/>
              </a:spcBef>
              <a:spcAft>
                <a:spcPts val="0"/>
              </a:spcAft>
              <a:buSzPts val="2000"/>
              <a:buFont typeface="Kirang Haerang"/>
              <a:buChar char="➔"/>
            </a:pPr>
            <a:r>
              <a:rPr lang="en" sz="2000" u="sng">
                <a:solidFill>
                  <a:schemeClr val="hlink"/>
                </a:solidFill>
                <a:latin typeface="Kirang Haerang"/>
                <a:ea typeface="Kirang Haerang"/>
                <a:cs typeface="Kirang Haerang"/>
                <a:sym typeface="Kirang Haerang"/>
                <a:hlinkClick r:id="rId7"/>
              </a:rPr>
              <a:t>SEL resources for families</a:t>
            </a:r>
            <a:endParaRPr sz="1600"/>
          </a:p>
          <a:p>
            <a:pPr indent="-127000" lvl="0" marL="274320" rtl="0" algn="l">
              <a:lnSpc>
                <a:spcPct val="131764"/>
              </a:lnSpc>
              <a:spcBef>
                <a:spcPts val="0"/>
              </a:spcBef>
              <a:spcAft>
                <a:spcPts val="0"/>
              </a:spcAft>
              <a:buSzPts val="2000"/>
              <a:buFont typeface="Kirang Haerang"/>
              <a:buChar char="➔"/>
            </a:pPr>
            <a:r>
              <a:rPr lang="en" sz="2000" u="sng">
                <a:solidFill>
                  <a:schemeClr val="hlink"/>
                </a:solidFill>
                <a:latin typeface="Kirang Haerang"/>
                <a:ea typeface="Kirang Haerang"/>
                <a:cs typeface="Kirang Haerang"/>
                <a:sym typeface="Kirang Haerang"/>
                <a:hlinkClick r:id="rId8"/>
              </a:rPr>
              <a:t>Crisis Intervention and Counseling Resources</a:t>
            </a:r>
            <a:endParaRPr sz="1600"/>
          </a:p>
        </p:txBody>
      </p:sp>
      <p:sp>
        <p:nvSpPr>
          <p:cNvPr id="1711" name="Google Shape;1711;p55"/>
          <p:cNvSpPr txBox="1"/>
          <p:nvPr>
            <p:ph idx="7" type="title"/>
          </p:nvPr>
        </p:nvSpPr>
        <p:spPr>
          <a:xfrm>
            <a:off x="720000" y="34857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Social and Emotional </a:t>
            </a:r>
            <a:r>
              <a:rPr b="1" lang="en">
                <a:solidFill>
                  <a:schemeClr val="accent3"/>
                </a:solidFill>
              </a:rPr>
              <a:t>Resources</a:t>
            </a:r>
            <a:r>
              <a:rPr b="1" lang="en">
                <a:solidFill>
                  <a:schemeClr val="lt1"/>
                </a:solidFill>
              </a:rPr>
              <a:t> for Families</a:t>
            </a:r>
            <a:endParaRPr sz="3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6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p56"/>
          <p:cNvSpPr txBox="1"/>
          <p:nvPr>
            <p:ph idx="1" type="subTitle"/>
          </p:nvPr>
        </p:nvSpPr>
        <p:spPr>
          <a:xfrm>
            <a:off x="1153901" y="2303967"/>
            <a:ext cx="3062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Big Life Journal</a:t>
            </a:r>
            <a:endParaRPr/>
          </a:p>
        </p:txBody>
      </p:sp>
      <p:sp>
        <p:nvSpPr>
          <p:cNvPr id="1718" name="Google Shape;1718;p56"/>
          <p:cNvSpPr txBox="1"/>
          <p:nvPr>
            <p:ph type="title"/>
          </p:nvPr>
        </p:nvSpPr>
        <p:spPr>
          <a:xfrm>
            <a:off x="897550" y="1786425"/>
            <a:ext cx="3574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Fostering Growth Mindset</a:t>
            </a:r>
            <a:endParaRPr/>
          </a:p>
        </p:txBody>
      </p:sp>
      <p:sp>
        <p:nvSpPr>
          <p:cNvPr id="1719" name="Google Shape;1719;p56"/>
          <p:cNvSpPr txBox="1"/>
          <p:nvPr>
            <p:ph idx="2" type="title"/>
          </p:nvPr>
        </p:nvSpPr>
        <p:spPr>
          <a:xfrm>
            <a:off x="4645550" y="1642175"/>
            <a:ext cx="36000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Child Abuse Prevention</a:t>
            </a:r>
            <a:endParaRPr/>
          </a:p>
        </p:txBody>
      </p:sp>
      <p:sp>
        <p:nvSpPr>
          <p:cNvPr id="1720" name="Google Shape;1720;p56"/>
          <p:cNvSpPr txBox="1"/>
          <p:nvPr>
            <p:ph idx="3" type="subTitle"/>
          </p:nvPr>
        </p:nvSpPr>
        <p:spPr>
          <a:xfrm>
            <a:off x="4975245" y="2184867"/>
            <a:ext cx="3062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Hot Chocolate Talk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1" name="Google Shape;1721;p56"/>
          <p:cNvSpPr txBox="1"/>
          <p:nvPr>
            <p:ph idx="4" type="title"/>
          </p:nvPr>
        </p:nvSpPr>
        <p:spPr>
          <a:xfrm>
            <a:off x="954850" y="3135425"/>
            <a:ext cx="34602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Underaged Drinking Prevention</a:t>
            </a:r>
            <a:endParaRPr/>
          </a:p>
        </p:txBody>
      </p:sp>
      <p:sp>
        <p:nvSpPr>
          <p:cNvPr id="1722" name="Google Shape;1722;p56"/>
          <p:cNvSpPr txBox="1"/>
          <p:nvPr>
            <p:ph idx="5" type="subTitle"/>
          </p:nvPr>
        </p:nvSpPr>
        <p:spPr>
          <a:xfrm>
            <a:off x="1153901" y="3966870"/>
            <a:ext cx="3062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Ask Listen Learn</a:t>
            </a:r>
            <a:endParaRPr/>
          </a:p>
        </p:txBody>
      </p:sp>
      <p:sp>
        <p:nvSpPr>
          <p:cNvPr id="1723" name="Google Shape;1723;p56"/>
          <p:cNvSpPr txBox="1"/>
          <p:nvPr>
            <p:ph idx="7" type="subTitle"/>
          </p:nvPr>
        </p:nvSpPr>
        <p:spPr>
          <a:xfrm>
            <a:off x="4975245" y="3865620"/>
            <a:ext cx="3062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American Psychological Association/RES</a:t>
            </a:r>
            <a:endParaRPr/>
          </a:p>
        </p:txBody>
      </p:sp>
      <p:sp>
        <p:nvSpPr>
          <p:cNvPr id="1724" name="Google Shape;1724;p56"/>
          <p:cNvSpPr txBox="1"/>
          <p:nvPr>
            <p:ph idx="8" type="title"/>
          </p:nvPr>
        </p:nvSpPr>
        <p:spPr>
          <a:xfrm>
            <a:off x="720000" y="26757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/>
              <a:t>Helpful Social Emotional Websites</a:t>
            </a:r>
            <a:endParaRPr b="1" sz="4000"/>
          </a:p>
        </p:txBody>
      </p:sp>
      <p:pic>
        <p:nvPicPr>
          <p:cNvPr id="1725" name="Google Shape;1725;p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27450" y="3242300"/>
            <a:ext cx="34362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6" name="Google Shape;1726;p5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53863" y="1472524"/>
            <a:ext cx="1662165" cy="48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57"/>
          <p:cNvSpPr txBox="1"/>
          <p:nvPr>
            <p:ph type="title"/>
          </p:nvPr>
        </p:nvSpPr>
        <p:spPr>
          <a:xfrm>
            <a:off x="2712750" y="1002838"/>
            <a:ext cx="3718500" cy="94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Questions?</a:t>
            </a:r>
            <a:endParaRPr sz="60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3" name="Google Shape;1733;p57"/>
          <p:cNvSpPr txBox="1"/>
          <p:nvPr>
            <p:ph idx="1" type="subTitle"/>
          </p:nvPr>
        </p:nvSpPr>
        <p:spPr>
          <a:xfrm>
            <a:off x="4632125" y="2216588"/>
            <a:ext cx="358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Kirang Haerang"/>
                <a:ea typeface="Kirang Haerang"/>
                <a:cs typeface="Kirang Haerang"/>
                <a:sym typeface="Kirang Haerang"/>
              </a:rPr>
              <a:t>Mary Donnelly</a:t>
            </a:r>
            <a:endParaRPr sz="2400">
              <a:latin typeface="Kirang Haerang"/>
              <a:ea typeface="Kirang Haerang"/>
              <a:cs typeface="Kirang Haerang"/>
              <a:sym typeface="Kirang Haerang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Kirang Haerang"/>
                <a:ea typeface="Kirang Haerang"/>
                <a:cs typeface="Kirang Haerang"/>
                <a:sym typeface="Kirang Haerang"/>
              </a:rPr>
              <a:t>School Counselor</a:t>
            </a:r>
            <a:endParaRPr sz="2400">
              <a:latin typeface="Kirang Haerang"/>
              <a:ea typeface="Kirang Haerang"/>
              <a:cs typeface="Kirang Haerang"/>
              <a:sym typeface="Kirang Haerang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Kirang Haerang"/>
                <a:ea typeface="Kirang Haerang"/>
                <a:cs typeface="Kirang Haerang"/>
                <a:sym typeface="Kirang Haerang"/>
                <a:hlinkClick r:id="rId3"/>
              </a:rPr>
              <a:t>mdonnelly@everettsd.org</a:t>
            </a:r>
            <a:endParaRPr sz="2400">
              <a:latin typeface="Kirang Haerang"/>
              <a:ea typeface="Kirang Haerang"/>
              <a:cs typeface="Kirang Haerang"/>
              <a:sym typeface="Kirang Haerang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Kirang Haerang"/>
                <a:ea typeface="Kirang Haerang"/>
                <a:cs typeface="Kirang Haerang"/>
                <a:sym typeface="Kirang Haerang"/>
              </a:rPr>
              <a:t>425-385-6810</a:t>
            </a:r>
            <a:endParaRPr sz="2400"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1734" name="Google Shape;1734;p57"/>
          <p:cNvSpPr txBox="1"/>
          <p:nvPr/>
        </p:nvSpPr>
        <p:spPr>
          <a:xfrm>
            <a:off x="1146375" y="2216600"/>
            <a:ext cx="327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Kirang Haerang"/>
                <a:ea typeface="Kirang Haerang"/>
                <a:cs typeface="Kirang Haerang"/>
                <a:sym typeface="Kirang Haerang"/>
              </a:rPr>
              <a:t>Cindy Foster</a:t>
            </a:r>
            <a:endParaRPr sz="2400">
              <a:latin typeface="Kirang Haerang"/>
              <a:ea typeface="Kirang Haerang"/>
              <a:cs typeface="Kirang Haerang"/>
              <a:sym typeface="Kirang Haerang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Kirang Haerang"/>
                <a:ea typeface="Kirang Haerang"/>
                <a:cs typeface="Kirang Haerang"/>
                <a:sym typeface="Kirang Haerang"/>
              </a:rPr>
              <a:t>Principal</a:t>
            </a:r>
            <a:endParaRPr sz="2400">
              <a:latin typeface="Kirang Haerang"/>
              <a:ea typeface="Kirang Haerang"/>
              <a:cs typeface="Kirang Haerang"/>
              <a:sym typeface="Kirang Haerang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Kirang Haerang"/>
                <a:ea typeface="Kirang Haerang"/>
                <a:cs typeface="Kirang Haerang"/>
                <a:sym typeface="Kirang Haerang"/>
                <a:hlinkClick r:id="rId4"/>
              </a:rPr>
              <a:t>cfoster@everettsd.org</a:t>
            </a:r>
            <a:endParaRPr sz="2400">
              <a:latin typeface="Kirang Haerang"/>
              <a:ea typeface="Kirang Haerang"/>
              <a:cs typeface="Kirang Haerang"/>
              <a:sym typeface="Kirang Haerang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Kirang Haerang"/>
                <a:ea typeface="Kirang Haerang"/>
                <a:cs typeface="Kirang Haerang"/>
                <a:sym typeface="Kirang Haerang"/>
              </a:rPr>
              <a:t>425-385-6800</a:t>
            </a:r>
            <a:endParaRPr sz="2400"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