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E30DAB-E595-4BF4-9E35-8A719F23916D}" v="82" dt="2020-03-16T22:50:14.4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4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4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3A09-F445-42E4-9CCE-EBF3B7FAC82C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ADC5-6A2B-40BA-9D13-B9B917EF3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439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3A09-F445-42E4-9CCE-EBF3B7FAC82C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ADC5-6A2B-40BA-9D13-B9B917EF3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217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3A09-F445-42E4-9CCE-EBF3B7FAC82C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ADC5-6A2B-40BA-9D13-B9B917EF3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894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3A09-F445-42E4-9CCE-EBF3B7FAC82C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ADC5-6A2B-40BA-9D13-B9B917EF3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438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3A09-F445-42E4-9CCE-EBF3B7FAC82C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ADC5-6A2B-40BA-9D13-B9B917EF3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89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3A09-F445-42E4-9CCE-EBF3B7FAC82C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ADC5-6A2B-40BA-9D13-B9B917EF3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724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3A09-F445-42E4-9CCE-EBF3B7FAC82C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ADC5-6A2B-40BA-9D13-B9B917EF3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723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3A09-F445-42E4-9CCE-EBF3B7FAC82C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ADC5-6A2B-40BA-9D13-B9B917EF3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246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3A09-F445-42E4-9CCE-EBF3B7FAC82C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ADC5-6A2B-40BA-9D13-B9B917EF3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124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3A09-F445-42E4-9CCE-EBF3B7FAC82C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ADC5-6A2B-40BA-9D13-B9B917EF3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798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3A09-F445-42E4-9CCE-EBF3B7FAC82C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ADC5-6A2B-40BA-9D13-B9B917EF3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736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93A09-F445-42E4-9CCE-EBF3B7FAC82C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FADC5-6A2B-40BA-9D13-B9B917EF3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16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everettsd.org/fve-rrew" TargetMode="External"/><Relationship Id="rId3" Type="http://schemas.openxmlformats.org/officeDocument/2006/relationships/hyperlink" Target="How%20to%20Draw%20a%20Frog.pdf" TargetMode="External"/><Relationship Id="rId7" Type="http://schemas.openxmlformats.org/officeDocument/2006/relationships/hyperlink" Target="https://www.youtube.com/watch?v=JEsV5rqbVNQ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RmzjCPQv3y8" TargetMode="External"/><Relationship Id="rId5" Type="http://schemas.openxmlformats.org/officeDocument/2006/relationships/hyperlink" Target="https://www.youtube.com/watch?v=U9Q6FKF12Qs" TargetMode="External"/><Relationship Id="rId4" Type="http://schemas.openxmlformats.org/officeDocument/2006/relationships/hyperlink" Target="https://www.gonoodle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7E1C7DF8-2D84-45F5-8290-91B8592A1E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9574" y="-19878"/>
            <a:ext cx="6858000" cy="9144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667F872-F078-4E48-8363-CA58C5C77BE7}"/>
              </a:ext>
            </a:extLst>
          </p:cNvPr>
          <p:cNvSpPr txBox="1"/>
          <p:nvPr/>
        </p:nvSpPr>
        <p:spPr>
          <a:xfrm>
            <a:off x="2967135" y="615820"/>
            <a:ext cx="2946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entury Gothic" panose="020B0502020202020204" pitchFamily="34" charset="0"/>
              </a:rPr>
              <a:t>March 23</a:t>
            </a:r>
            <a:r>
              <a:rPr lang="en-US" baseline="30000" dirty="0">
                <a:latin typeface="Century Gothic" panose="020B0502020202020204" pitchFamily="34" charset="0"/>
              </a:rPr>
              <a:t>rd</a:t>
            </a:r>
            <a:r>
              <a:rPr lang="en-US" dirty="0">
                <a:latin typeface="Century Gothic" panose="020B0502020202020204" pitchFamily="34" charset="0"/>
              </a:rPr>
              <a:t> – 27</a:t>
            </a:r>
            <a:r>
              <a:rPr lang="en-US" baseline="30000" dirty="0">
                <a:latin typeface="Century Gothic" panose="020B0502020202020204" pitchFamily="34" charset="0"/>
              </a:rPr>
              <a:t>th</a:t>
            </a:r>
            <a:r>
              <a:rPr lang="en-US" dirty="0">
                <a:latin typeface="Century Gothic" panose="020B0502020202020204" pitchFamily="34" charset="0"/>
              </a:rPr>
              <a:t>, 2020</a:t>
            </a:r>
          </a:p>
        </p:txBody>
      </p:sp>
      <p:sp>
        <p:nvSpPr>
          <p:cNvPr id="7" name="TextBox 6">
            <a:hlinkClick r:id="rId3" action="ppaction://hlinkfile"/>
            <a:extLst>
              <a:ext uri="{FF2B5EF4-FFF2-40B4-BE49-F238E27FC236}">
                <a16:creationId xmlns:a16="http://schemas.microsoft.com/office/drawing/2014/main" id="{D7398833-2B13-4774-BBCA-2A0EB49F7238}"/>
              </a:ext>
            </a:extLst>
          </p:cNvPr>
          <p:cNvSpPr txBox="1"/>
          <p:nvPr/>
        </p:nvSpPr>
        <p:spPr>
          <a:xfrm>
            <a:off x="1380927" y="1123918"/>
            <a:ext cx="523853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>
                <a:latin typeface="Century Gothic" panose="020B0502020202020204" pitchFamily="34" charset="0"/>
              </a:rPr>
              <a:t>Read to self for 30 minutes a day (15min. at a time)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>
                <a:latin typeface="Century Gothic" panose="020B0502020202020204" pitchFamily="34" charset="0"/>
              </a:rPr>
              <a:t>2 lessons in </a:t>
            </a:r>
            <a:r>
              <a:rPr lang="en-US" sz="1300" dirty="0" err="1">
                <a:latin typeface="Century Gothic" panose="020B0502020202020204" pitchFamily="34" charset="0"/>
              </a:rPr>
              <a:t>Iready</a:t>
            </a:r>
            <a:r>
              <a:rPr lang="en-US" sz="1300" dirty="0">
                <a:latin typeface="Century Gothic" panose="020B0502020202020204" pitchFamily="34" charset="0"/>
              </a:rPr>
              <a:t> reading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>
                <a:latin typeface="Century Gothic" panose="020B0502020202020204" pitchFamily="34" charset="0"/>
              </a:rPr>
              <a:t>Pebble Go- read about frogs (username:  </a:t>
            </a:r>
            <a:r>
              <a:rPr lang="en-US" sz="1300" dirty="0" err="1">
                <a:latin typeface="Century Gothic" panose="020B0502020202020204" pitchFamily="34" charset="0"/>
              </a:rPr>
              <a:t>epsfve</a:t>
            </a:r>
            <a:r>
              <a:rPr lang="en-US" sz="1300" dirty="0">
                <a:latin typeface="Century Gothic" panose="020B0502020202020204" pitchFamily="34" charset="0"/>
              </a:rPr>
              <a:t>  password: </a:t>
            </a:r>
            <a:r>
              <a:rPr lang="en-US" sz="1300" dirty="0" err="1">
                <a:latin typeface="Century Gothic" panose="020B0502020202020204" pitchFamily="34" charset="0"/>
              </a:rPr>
              <a:t>pgo</a:t>
            </a:r>
            <a:r>
              <a:rPr lang="en-US" sz="1300" dirty="0">
                <a:latin typeface="Century Gothic" panose="020B0502020202020204" pitchFamily="34" charset="0"/>
              </a:rPr>
              <a:t>!)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>
                <a:latin typeface="Century Gothic" panose="020B0502020202020204" pitchFamily="34" charset="0"/>
              </a:rPr>
              <a:t>Epic Books- login and read about frogs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>
                <a:latin typeface="Century Gothic" panose="020B0502020202020204" pitchFamily="34" charset="0"/>
              </a:rPr>
              <a:t>Grab a pencil and paper and learn to Draw a frog.  </a:t>
            </a:r>
            <a:r>
              <a:rPr lang="en-US" sz="1300" dirty="0">
                <a:latin typeface="Century Gothic" panose="020B0502020202020204" pitchFamily="34" charset="0"/>
                <a:hlinkClick r:id="rId3" action="ppaction://hlinkfile"/>
              </a:rPr>
              <a:t>here</a:t>
            </a:r>
            <a:endParaRPr lang="en-US" sz="1300" dirty="0">
              <a:latin typeface="Century Gothic" panose="020B0502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635CB3E-46A3-489A-8094-676F5EEC239E}"/>
              </a:ext>
            </a:extLst>
          </p:cNvPr>
          <p:cNvSpPr txBox="1"/>
          <p:nvPr/>
        </p:nvSpPr>
        <p:spPr>
          <a:xfrm>
            <a:off x="1380927" y="2724356"/>
            <a:ext cx="483325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>
                <a:latin typeface="Century Gothic" panose="020B0502020202020204" pitchFamily="34" charset="0"/>
              </a:rPr>
              <a:t>Get out your All About an Animal Journal:  write about what you learned on frogs.  Think about their habitat, diet, fun and interesting facts, and description (what it looks like…think about adjectives).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CC800FF-FA48-4909-A14C-18B9ECF3FE7B}"/>
              </a:ext>
            </a:extLst>
          </p:cNvPr>
          <p:cNvSpPr txBox="1"/>
          <p:nvPr/>
        </p:nvSpPr>
        <p:spPr>
          <a:xfrm>
            <a:off x="1380929" y="4195782"/>
            <a:ext cx="5238532" cy="129266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>
                <a:latin typeface="Century Gothic"/>
              </a:rPr>
              <a:t>Seesaw- login to Seesaw and complete a telling time activity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>
                <a:latin typeface="Century Gothic"/>
              </a:rPr>
              <a:t>Get out the Print and Play Place Value game packet- play the Fill a Row game with a partner.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>
                <a:latin typeface="Century Gothic"/>
              </a:rPr>
              <a:t>Complete 2 lessons in </a:t>
            </a:r>
            <a:r>
              <a:rPr lang="en-US" sz="1300" dirty="0" err="1">
                <a:latin typeface="Century Gothic"/>
              </a:rPr>
              <a:t>Iready</a:t>
            </a:r>
            <a:r>
              <a:rPr lang="en-US" sz="1300" dirty="0">
                <a:latin typeface="Century Gothic"/>
              </a:rPr>
              <a:t> Math or play two games in Tang Math.  Also, students can login to Prodigy.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C9DA27-A6A0-4209-947E-5FCC32EA715B}"/>
              </a:ext>
            </a:extLst>
          </p:cNvPr>
          <p:cNvSpPr txBox="1"/>
          <p:nvPr/>
        </p:nvSpPr>
        <p:spPr>
          <a:xfrm>
            <a:off x="1589312" y="5757571"/>
            <a:ext cx="4833257" cy="89255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>
                <a:latin typeface="Century Gothic"/>
              </a:rPr>
              <a:t>Get outside and go for a walk. 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>
                <a:latin typeface="Century Gothic"/>
              </a:rPr>
              <a:t>Stuck inside?  Try your favorite </a:t>
            </a:r>
            <a:r>
              <a:rPr lang="en-US" sz="1300" dirty="0" err="1">
                <a:latin typeface="Century Gothic"/>
              </a:rPr>
              <a:t>GoNoodle</a:t>
            </a:r>
            <a:r>
              <a:rPr lang="en-US" sz="1300" dirty="0">
                <a:latin typeface="Century Gothic"/>
              </a:rPr>
              <a:t> activity </a:t>
            </a:r>
            <a:r>
              <a:rPr lang="en-US" sz="1300" dirty="0">
                <a:latin typeface="Century Gothic"/>
                <a:hlinkClick r:id="rId4"/>
              </a:rPr>
              <a:t>here </a:t>
            </a:r>
            <a:endParaRPr lang="en-US" sz="1300" dirty="0">
              <a:latin typeface="Century Gothic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>
                <a:latin typeface="Century Gothic"/>
              </a:rPr>
              <a:t>do some Cosmic Kids Yoga: </a:t>
            </a:r>
          </a:p>
          <a:p>
            <a:r>
              <a:rPr lang="en-US" sz="1300" dirty="0">
                <a:latin typeface="Century Gothic"/>
              </a:rPr>
              <a:t>		this weeks Theme is: Trolls </a:t>
            </a:r>
            <a:r>
              <a:rPr lang="en-US" sz="1300" dirty="0">
                <a:latin typeface="Century Gothic"/>
                <a:hlinkClick r:id="rId5"/>
              </a:rPr>
              <a:t>here.</a:t>
            </a:r>
            <a:endParaRPr lang="en-US" sz="1300" dirty="0">
              <a:latin typeface="Century Gothic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32DEC68-3E3E-4800-BC9B-CDA358ABF43C}"/>
              </a:ext>
            </a:extLst>
          </p:cNvPr>
          <p:cNvSpPr txBox="1"/>
          <p:nvPr/>
        </p:nvSpPr>
        <p:spPr>
          <a:xfrm>
            <a:off x="1380927" y="7220396"/>
            <a:ext cx="483325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>
                <a:latin typeface="Century Gothic" panose="020B0502020202020204" pitchFamily="34" charset="0"/>
              </a:rPr>
              <a:t>Learn to draw with Mo Williams.  </a:t>
            </a:r>
            <a:r>
              <a:rPr lang="en-US" sz="1300">
                <a:latin typeface="Century Gothic" panose="020B0502020202020204" pitchFamily="34" charset="0"/>
              </a:rPr>
              <a:t>Mo Willems </a:t>
            </a:r>
            <a:r>
              <a:rPr lang="en-US" sz="1300" dirty="0">
                <a:latin typeface="Century Gothic" panose="020B0502020202020204" pitchFamily="34" charset="0"/>
              </a:rPr>
              <a:t>is the author of the Elephant and </a:t>
            </a:r>
            <a:r>
              <a:rPr lang="en-US" sz="1300" dirty="0" err="1">
                <a:latin typeface="Century Gothic" panose="020B0502020202020204" pitchFamily="34" charset="0"/>
              </a:rPr>
              <a:t>Piggie</a:t>
            </a:r>
            <a:r>
              <a:rPr lang="en-US" sz="1300" dirty="0">
                <a:latin typeface="Century Gothic" panose="020B0502020202020204" pitchFamily="34" charset="0"/>
              </a:rPr>
              <a:t> books and the Pigeon books.  Click </a:t>
            </a:r>
            <a:r>
              <a:rPr lang="en-US" sz="1300" dirty="0">
                <a:latin typeface="Century Gothic" panose="020B0502020202020204" pitchFamily="34" charset="0"/>
                <a:hlinkClick r:id="rId6"/>
              </a:rPr>
              <a:t>  here.</a:t>
            </a:r>
            <a:endParaRPr lang="en-US" sz="1300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>
                <a:latin typeface="Century Gothic" panose="020B0502020202020204" pitchFamily="34" charset="0"/>
              </a:rPr>
              <a:t>Take a virtual fieldtrip to the Rainforest to learn more about frogs and other animals living there:  click </a:t>
            </a:r>
            <a:r>
              <a:rPr lang="en-US" sz="1300" dirty="0">
                <a:latin typeface="Century Gothic" panose="020B0502020202020204" pitchFamily="34" charset="0"/>
                <a:hlinkClick r:id="rId7"/>
              </a:rPr>
              <a:t>here</a:t>
            </a:r>
            <a:endParaRPr lang="en-US" sz="1300" dirty="0">
              <a:latin typeface="Century Gothic" panose="020B0502020202020204" pitchFamily="34" charset="0"/>
            </a:endParaRPr>
          </a:p>
          <a:p>
            <a:endParaRPr lang="en-US" sz="1400" dirty="0">
              <a:latin typeface="Century Gothic" panose="020B0502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A864E3B-44F6-43F7-AA45-12CE16C85B4D}"/>
              </a:ext>
            </a:extLst>
          </p:cNvPr>
          <p:cNvSpPr txBox="1"/>
          <p:nvPr/>
        </p:nvSpPr>
        <p:spPr>
          <a:xfrm>
            <a:off x="238539" y="8382075"/>
            <a:ext cx="6261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Don’t forget to check my website every few days.  </a:t>
            </a:r>
          </a:p>
          <a:p>
            <a:pPr algn="ctr"/>
            <a:r>
              <a:rPr lang="en-US" b="1" dirty="0"/>
              <a:t>New content is being added weekly!  </a:t>
            </a:r>
            <a:r>
              <a:rPr lang="en-US" b="1" dirty="0">
                <a:hlinkClick r:id="rId8" action="ppaction://hlinkfile"/>
              </a:rPr>
              <a:t>Miss </a:t>
            </a:r>
            <a:r>
              <a:rPr lang="en-US" b="1" dirty="0" err="1">
                <a:hlinkClick r:id="rId8" action="ppaction://hlinkfile"/>
              </a:rPr>
              <a:t>Rew’s</a:t>
            </a:r>
            <a:r>
              <a:rPr lang="en-US" b="1" dirty="0">
                <a:hlinkClick r:id="rId8" action="ppaction://hlinkfile"/>
              </a:rPr>
              <a:t> Website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10995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54F54872506D49AA00B53D6ECFB1DA" ma:contentTypeVersion="12" ma:contentTypeDescription="Create a new document." ma:contentTypeScope="" ma:versionID="6ff18080dedf351566b7b807d080ab45">
  <xsd:schema xmlns:xsd="http://www.w3.org/2001/XMLSchema" xmlns:xs="http://www.w3.org/2001/XMLSchema" xmlns:p="http://schemas.microsoft.com/office/2006/metadata/properties" xmlns:ns3="1bcaceb5-d101-420a-afdc-700c8e48a044" xmlns:ns4="ba4bc643-20a5-4092-9877-85000e9f0576" targetNamespace="http://schemas.microsoft.com/office/2006/metadata/properties" ma:root="true" ma:fieldsID="937df5daaac42b005d63c9c3b03e4370" ns3:_="" ns4:_="">
    <xsd:import namespace="1bcaceb5-d101-420a-afdc-700c8e48a044"/>
    <xsd:import namespace="ba4bc643-20a5-4092-9877-85000e9f057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caceb5-d101-420a-afdc-700c8e48a0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4bc643-20a5-4092-9877-85000e9f0576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C38FC09-9BC1-476F-84D9-733F104B74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caceb5-d101-420a-afdc-700c8e48a044"/>
    <ds:schemaRef ds:uri="ba4bc643-20a5-4092-9877-85000e9f057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EE01712-1BE8-47E3-9CF5-986AB2F9126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C0CB7DA-8697-4758-B74C-F5B7E733BD2C}">
  <ds:schemaRefs>
    <ds:schemaRef ds:uri="ba4bc643-20a5-4092-9877-85000e9f0576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1bcaceb5-d101-420a-afdc-700c8e48a044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</TotalTime>
  <Words>226</Words>
  <Application>Microsoft Office PowerPoint</Application>
  <PresentationFormat>Letter Paper (8.5x11 in)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Crawford, Joya K.</dc:creator>
  <cp:lastModifiedBy>Rew, Rainey</cp:lastModifiedBy>
  <cp:revision>46</cp:revision>
  <dcterms:created xsi:type="dcterms:W3CDTF">2020-03-16T21:49:16Z</dcterms:created>
  <dcterms:modified xsi:type="dcterms:W3CDTF">2020-03-23T16:14:15Z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0x010100DC54F54872506D49AA00B53D6ECFB1DA</vt:lpwstr>
  </property>
</Properties>
</file>